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02" r:id="rId4"/>
    <p:sldId id="281" r:id="rId6"/>
    <p:sldId id="303" r:id="rId7"/>
    <p:sldId id="299" r:id="rId8"/>
    <p:sldId id="300" r:id="rId9"/>
    <p:sldId id="301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000"/>
    <a:srgbClr val="2E75B6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8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76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75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2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9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9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0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8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16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23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3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35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4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5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6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4" Type="http://schemas.openxmlformats.org/officeDocument/2006/relationships/tags" Target="../tags/tag174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7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6" Type="http://schemas.openxmlformats.org/officeDocument/2006/relationships/tags" Target="../tags/tag185.xml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8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3" Type="http://schemas.openxmlformats.org/officeDocument/2006/relationships/tags" Target="../tags/tag193.xml"/><Relationship Id="rId12" Type="http://schemas.openxmlformats.org/officeDocument/2006/relationships/tags" Target="../tags/tag192.xml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098184" y="1955801"/>
            <a:ext cx="5931516" cy="2794000"/>
          </a:xfrm>
        </p:spPr>
        <p:txBody>
          <a:bodyPr vert="horz" wrap="square" lIns="91440" tIns="45720" rIns="91440" bIns="45720" rtlCol="0" anchor="ctr" anchorCtr="0">
            <a:normAutofit/>
          </a:bodyPr>
          <a:lstStyle>
            <a:lvl1pPr>
              <a:defRPr lang="zh-CN" altLang="en-US" sz="7200" b="0" spc="7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4064000" y="5716016"/>
            <a:ext cx="4064000" cy="114198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4064000" y="0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1"/>
            </p:custDataLst>
          </p:nvPr>
        </p:nvSpPr>
        <p:spPr>
          <a:xfrm>
            <a:off x="4577716" y="1351598"/>
            <a:ext cx="827656" cy="4209415"/>
          </a:xfrm>
        </p:spPr>
        <p:txBody>
          <a:bodyPr vert="eaVert" wrap="square" lIns="91440" tIns="45720" rIns="91440" bIns="45720" rtlCol="0" anchor="t" anchorCtr="0">
            <a:normAutofit/>
          </a:bodyPr>
          <a:lstStyle>
            <a:lvl1pPr marL="0" indent="0">
              <a:buNone/>
              <a:defRPr kumimoji="0" lang="zh-CN" altLang="en-US" b="0" i="0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2"/>
            </p:custDataLst>
          </p:nvPr>
        </p:nvSpPr>
        <p:spPr>
          <a:xfrm>
            <a:off x="5521960" y="1351598"/>
            <a:ext cx="762726" cy="4209415"/>
          </a:xfrm>
        </p:spPr>
        <p:txBody>
          <a:bodyPr vert="eaVert" wrap="square" lIns="91440" tIns="45720" rIns="91440" bIns="45720" rtlCol="0" anchor="b" anchorCtr="0">
            <a:normAutofit/>
          </a:bodyPr>
          <a:lstStyle>
            <a:lvl1pPr>
              <a:defRPr lang="zh-CN" altLang="en-US" sz="3200" b="0" spc="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/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3125454" y="2359025"/>
            <a:ext cx="578993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8000" b="0" spc="10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3467100" y="3943267"/>
            <a:ext cx="5143500" cy="70493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224432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224432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99.xml"/><Relationship Id="rId23" Type="http://schemas.openxmlformats.org/officeDocument/2006/relationships/tags" Target="../tags/tag198.xml"/><Relationship Id="rId22" Type="http://schemas.openxmlformats.org/officeDocument/2006/relationships/tags" Target="../tags/tag197.xml"/><Relationship Id="rId21" Type="http://schemas.openxmlformats.org/officeDocument/2006/relationships/tags" Target="../tags/tag196.xml"/><Relationship Id="rId20" Type="http://schemas.openxmlformats.org/officeDocument/2006/relationships/tags" Target="../tags/tag1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0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tags" Target="../tags/tag20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tags" Target="../tags/tag26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6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62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65.xml"/><Relationship Id="rId11" Type="http://schemas.openxmlformats.org/officeDocument/2006/relationships/image" Target="../media/image23.jpeg"/><Relationship Id="rId10" Type="http://schemas.openxmlformats.org/officeDocument/2006/relationships/image" Target="../media/image22.png"/><Relationship Id="rId1" Type="http://schemas.openxmlformats.org/officeDocument/2006/relationships/tags" Target="../tags/tag26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tags" Target="../tags/tag26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6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67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70.xml"/><Relationship Id="rId1" Type="http://schemas.openxmlformats.org/officeDocument/2006/relationships/tags" Target="../tags/tag26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tags" Target="../tags/tag27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7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72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75.xml"/><Relationship Id="rId11" Type="http://schemas.openxmlformats.org/officeDocument/2006/relationships/image" Target="../media/image27.png"/><Relationship Id="rId10" Type="http://schemas.openxmlformats.org/officeDocument/2006/relationships/image" Target="../media/image26.jpeg"/><Relationship Id="rId1" Type="http://schemas.openxmlformats.org/officeDocument/2006/relationships/tags" Target="../tags/tag27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tags" Target="../tags/tag27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7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77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80.xml"/><Relationship Id="rId1" Type="http://schemas.openxmlformats.org/officeDocument/2006/relationships/tags" Target="../tags/tag27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jpeg"/><Relationship Id="rId8" Type="http://schemas.openxmlformats.org/officeDocument/2006/relationships/tags" Target="../tags/tag28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8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82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85.xml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tags" Target="../tags/tag28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218.xml"/><Relationship Id="rId16" Type="http://schemas.openxmlformats.org/officeDocument/2006/relationships/image" Target="file:///C:\Users\1V994W2\PycharmProjects\PPT_Background_Generation/pic_temp/1_pic_quater_right_up.png" TargetMode="External"/><Relationship Id="rId15" Type="http://schemas.openxmlformats.org/officeDocument/2006/relationships/image" Target="../media/image3.png"/><Relationship Id="rId14" Type="http://schemas.openxmlformats.org/officeDocument/2006/relationships/tags" Target="../tags/tag217.xml"/><Relationship Id="rId13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2.png"/><Relationship Id="rId11" Type="http://schemas.openxmlformats.org/officeDocument/2006/relationships/tags" Target="../tags/tag216.xml"/><Relationship Id="rId10" Type="http://schemas.openxmlformats.org/officeDocument/2006/relationships/image" Target="../media/image7.png"/><Relationship Id="rId1" Type="http://schemas.openxmlformats.org/officeDocument/2006/relationships/tags" Target="../tags/tag20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0_pic_quater_lef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27.xml"/><Relationship Id="rId12" Type="http://schemas.openxmlformats.org/officeDocument/2006/relationships/image" Target="file:///C:\Users\1V994W2\PycharmProjects\PPT_Background_Generation/pic_temp/1_pic_quater_right_up.png" TargetMode="External"/><Relationship Id="rId11" Type="http://schemas.openxmlformats.org/officeDocument/2006/relationships/image" Target="../media/image3.png"/><Relationship Id="rId10" Type="http://schemas.openxmlformats.org/officeDocument/2006/relationships/tags" Target="../tags/tag226.xml"/><Relationship Id="rId1" Type="http://schemas.openxmlformats.org/officeDocument/2006/relationships/tags" Target="../tags/tag21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29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31.xml"/><Relationship Id="rId10" Type="http://schemas.openxmlformats.org/officeDocument/2006/relationships/image" Target="../media/image10.jpeg"/><Relationship Id="rId1" Type="http://schemas.openxmlformats.org/officeDocument/2006/relationships/tags" Target="../tags/tag22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jpeg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3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35.xml"/><Relationship Id="rId11" Type="http://schemas.openxmlformats.org/officeDocument/2006/relationships/image" Target="../media/image14.jpeg"/><Relationship Id="rId10" Type="http://schemas.openxmlformats.org/officeDocument/2006/relationships/image" Target="../media/image13.png"/><Relationship Id="rId1" Type="http://schemas.openxmlformats.org/officeDocument/2006/relationships/tags" Target="../tags/tag23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jpeg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7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39.xml"/><Relationship Id="rId11" Type="http://schemas.openxmlformats.org/officeDocument/2006/relationships/image" Target="../media/image18.jpeg"/><Relationship Id="rId10" Type="http://schemas.openxmlformats.org/officeDocument/2006/relationships/image" Target="../media/image17.jpeg"/><Relationship Id="rId1" Type="http://schemas.openxmlformats.org/officeDocument/2006/relationships/tags" Target="../tags/tag23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4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46.xml"/><Relationship Id="rId10" Type="http://schemas.openxmlformats.org/officeDocument/2006/relationships/tags" Target="../tags/tag245.xml"/><Relationship Id="rId1" Type="http://schemas.openxmlformats.org/officeDocument/2006/relationships/tags" Target="../tags/tag24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55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25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5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57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60.xml"/><Relationship Id="rId1" Type="http://schemas.openxmlformats.org/officeDocument/2006/relationships/tags" Target="../tags/tag2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35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1619250" y="2622550"/>
            <a:ext cx="9070975" cy="119888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手机登录</a:t>
            </a:r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</a:t>
            </a:r>
            <a:endParaRPr lang="zh-CN" altLang="en-US" sz="7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1502410" y="3897630"/>
            <a:ext cx="9188450" cy="553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altLang="zh-CN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初次登录</a:t>
            </a:r>
            <a:r>
              <a:rPr lang="en-US" altLang="zh-CN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有过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登录学生</a:t>
            </a:r>
            <a:r>
              <a:rPr lang="en-US" altLang="zh-CN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endParaRPr lang="en-US" altLang="zh-CN" sz="2400" dirty="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登录步骤不同，请仔细阅读登录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说明</a:t>
            </a:r>
            <a:endParaRPr lang="zh-CN" altLang="en-US" sz="2400" dirty="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/>
          <p:nvPr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7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sp>
        <p:nvSpPr>
          <p:cNvPr id="58" name="文本框 57"/>
          <p:cNvSpPr txBox="1"/>
          <p:nvPr>
            <p:custDataLst>
              <p:tags r:id="rId10"/>
            </p:custDataLst>
          </p:nvPr>
        </p:nvSpPr>
        <p:spPr>
          <a:xfrm flipH="1">
            <a:off x="2557917" y="2850315"/>
            <a:ext cx="854721" cy="880497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en-US" altLang="zh-CN" sz="47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47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1471910" y="6224432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224432"/>
            <a:ext cx="720090" cy="633568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登录进入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课程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object 3"/>
          <p:cNvGrpSpPr/>
          <p:nvPr/>
        </p:nvGrpSpPr>
        <p:grpSpPr>
          <a:xfrm>
            <a:off x="2401570" y="1111250"/>
            <a:ext cx="9261475" cy="4917440"/>
            <a:chOff x="68580" y="210311"/>
            <a:chExt cx="8938260" cy="4467225"/>
          </a:xfrm>
        </p:grpSpPr>
        <p:pic>
          <p:nvPicPr>
            <p:cNvPr id="6" name="object 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580" y="210311"/>
              <a:ext cx="8938260" cy="44668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object 5"/>
            <p:cNvSpPr/>
            <p:nvPr/>
          </p:nvSpPr>
          <p:spPr>
            <a:xfrm>
              <a:off x="3736848" y="3101339"/>
              <a:ext cx="904240" cy="1009015"/>
            </a:xfrm>
            <a:custGeom>
              <a:avLst/>
              <a:gdLst/>
              <a:ahLst/>
              <a:cxnLst/>
              <a:rect l="l" t="t" r="r" b="b"/>
              <a:pathLst>
                <a:path w="904239" h="1009014">
                  <a:moveTo>
                    <a:pt x="903732" y="766572"/>
                  </a:moveTo>
                  <a:lnTo>
                    <a:pt x="677621" y="455676"/>
                  </a:lnTo>
                  <a:lnTo>
                    <a:pt x="501396" y="213360"/>
                  </a:lnTo>
                  <a:lnTo>
                    <a:pt x="667512" y="91440"/>
                  </a:lnTo>
                  <a:lnTo>
                    <a:pt x="91440" y="0"/>
                  </a:lnTo>
                  <a:lnTo>
                    <a:pt x="0" y="577596"/>
                  </a:lnTo>
                  <a:lnTo>
                    <a:pt x="167640" y="455676"/>
                  </a:lnTo>
                  <a:lnTo>
                    <a:pt x="569976" y="1008888"/>
                  </a:lnTo>
                  <a:lnTo>
                    <a:pt x="903732" y="76657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p/>
          </p:txBody>
        </p:sp>
        <p:sp>
          <p:nvSpPr>
            <p:cNvPr id="13" name="object 6"/>
            <p:cNvSpPr/>
            <p:nvPr/>
          </p:nvSpPr>
          <p:spPr>
            <a:xfrm>
              <a:off x="3728301" y="3094685"/>
              <a:ext cx="920750" cy="1025525"/>
            </a:xfrm>
            <a:custGeom>
              <a:avLst/>
              <a:gdLst/>
              <a:ahLst/>
              <a:cxnLst/>
              <a:rect l="l" t="t" r="r" b="b"/>
              <a:pathLst>
                <a:path w="920750" h="1025525">
                  <a:moveTo>
                    <a:pt x="146824" y="8255"/>
                  </a:moveTo>
                  <a:lnTo>
                    <a:pt x="94703" y="0"/>
                  </a:lnTo>
                  <a:lnTo>
                    <a:pt x="0" y="597941"/>
                  </a:lnTo>
                  <a:lnTo>
                    <a:pt x="18110" y="584784"/>
                  </a:lnTo>
                  <a:lnTo>
                    <a:pt x="14947" y="584784"/>
                  </a:lnTo>
                  <a:lnTo>
                    <a:pt x="4940" y="578662"/>
                  </a:lnTo>
                  <a:lnTo>
                    <a:pt x="17348" y="569645"/>
                  </a:lnTo>
                  <a:lnTo>
                    <a:pt x="105270" y="14528"/>
                  </a:lnTo>
                  <a:lnTo>
                    <a:pt x="98996" y="13538"/>
                  </a:lnTo>
                  <a:lnTo>
                    <a:pt x="106260" y="8255"/>
                  </a:lnTo>
                  <a:lnTo>
                    <a:pt x="146824" y="8255"/>
                  </a:lnTo>
                  <a:close/>
                </a:path>
                <a:path w="920750" h="1025525">
                  <a:moveTo>
                    <a:pt x="920597" y="774827"/>
                  </a:moveTo>
                  <a:lnTo>
                    <a:pt x="915847" y="768286"/>
                  </a:lnTo>
                  <a:lnTo>
                    <a:pt x="521131" y="225018"/>
                  </a:lnTo>
                  <a:lnTo>
                    <a:pt x="513283" y="225018"/>
                  </a:lnTo>
                  <a:lnTo>
                    <a:pt x="514692" y="216166"/>
                  </a:lnTo>
                  <a:lnTo>
                    <a:pt x="525487" y="216166"/>
                  </a:lnTo>
                  <a:lnTo>
                    <a:pt x="678688" y="104851"/>
                  </a:lnTo>
                  <a:lnTo>
                    <a:pt x="675525" y="104851"/>
                  </a:lnTo>
                  <a:lnTo>
                    <a:pt x="660387" y="102450"/>
                  </a:lnTo>
                  <a:lnTo>
                    <a:pt x="500684" y="218490"/>
                  </a:lnTo>
                  <a:lnTo>
                    <a:pt x="902855" y="772020"/>
                  </a:lnTo>
                  <a:lnTo>
                    <a:pt x="579208" y="1007160"/>
                  </a:lnTo>
                  <a:lnTo>
                    <a:pt x="186194" y="466229"/>
                  </a:lnTo>
                  <a:lnTo>
                    <a:pt x="170497" y="466229"/>
                  </a:lnTo>
                  <a:lnTo>
                    <a:pt x="179362" y="467626"/>
                  </a:lnTo>
                  <a:lnTo>
                    <a:pt x="174218" y="471360"/>
                  </a:lnTo>
                  <a:lnTo>
                    <a:pt x="576402" y="1024902"/>
                  </a:lnTo>
                  <a:lnTo>
                    <a:pt x="593750" y="1012304"/>
                  </a:lnTo>
                  <a:lnTo>
                    <a:pt x="917397" y="777151"/>
                  </a:lnTo>
                  <a:lnTo>
                    <a:pt x="920597" y="774827"/>
                  </a:lnTo>
                  <a:close/>
                </a:path>
              </a:pathLst>
            </a:custGeom>
            <a:solidFill>
              <a:srgbClr val="416F9C"/>
            </a:solidFill>
          </p:spPr>
          <p:txBody>
            <a:bodyPr wrap="square" lIns="0" tIns="0" rIns="0" bIns="0" rtlCol="0"/>
            <a:p/>
          </p:txBody>
        </p:sp>
        <p:pic>
          <p:nvPicPr>
            <p:cNvPr id="14" name="object 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3241" y="3548303"/>
              <a:ext cx="181254" cy="131165"/>
            </a:xfrm>
            <a:prstGeom prst="rect">
              <a:avLst/>
            </a:prstGeom>
          </p:spPr>
        </p:pic>
        <p:sp>
          <p:nvSpPr>
            <p:cNvPr id="15" name="object 8"/>
            <p:cNvSpPr/>
            <p:nvPr/>
          </p:nvSpPr>
          <p:spPr>
            <a:xfrm>
              <a:off x="3827297" y="3102940"/>
              <a:ext cx="593725" cy="217170"/>
            </a:xfrm>
            <a:custGeom>
              <a:avLst/>
              <a:gdLst/>
              <a:ahLst/>
              <a:cxnLst/>
              <a:rect l="l" t="t" r="r" b="b"/>
              <a:pathLst>
                <a:path w="593725" h="217170">
                  <a:moveTo>
                    <a:pt x="426491" y="207911"/>
                  </a:moveTo>
                  <a:lnTo>
                    <a:pt x="415696" y="207911"/>
                  </a:lnTo>
                  <a:lnTo>
                    <a:pt x="414286" y="216763"/>
                  </a:lnTo>
                  <a:lnTo>
                    <a:pt x="422135" y="216763"/>
                  </a:lnTo>
                  <a:lnTo>
                    <a:pt x="419417" y="213042"/>
                  </a:lnTo>
                  <a:lnTo>
                    <a:pt x="426491" y="207911"/>
                  </a:lnTo>
                  <a:close/>
                </a:path>
                <a:path w="593725" h="217170">
                  <a:moveTo>
                    <a:pt x="593661" y="86448"/>
                  </a:moveTo>
                  <a:lnTo>
                    <a:pt x="585724" y="85191"/>
                  </a:lnTo>
                  <a:lnTo>
                    <a:pt x="47828" y="0"/>
                  </a:lnTo>
                  <a:lnTo>
                    <a:pt x="7264" y="0"/>
                  </a:lnTo>
                  <a:lnTo>
                    <a:pt x="0" y="5283"/>
                  </a:lnTo>
                  <a:lnTo>
                    <a:pt x="6273" y="6273"/>
                  </a:lnTo>
                  <a:lnTo>
                    <a:pt x="561390" y="94195"/>
                  </a:lnTo>
                  <a:lnTo>
                    <a:pt x="576529" y="96596"/>
                  </a:lnTo>
                  <a:lnTo>
                    <a:pt x="579691" y="96596"/>
                  </a:lnTo>
                  <a:lnTo>
                    <a:pt x="593661" y="86448"/>
                  </a:lnTo>
                  <a:close/>
                </a:path>
              </a:pathLst>
            </a:custGeom>
            <a:solidFill>
              <a:srgbClr val="416F9C"/>
            </a:solidFill>
          </p:spPr>
          <p:txBody>
            <a:bodyPr wrap="square" lIns="0" tIns="0" rIns="0" bIns="0" rtlCol="0"/>
            <a:p/>
          </p:txBody>
        </p:sp>
        <p:pic>
          <p:nvPicPr>
            <p:cNvPr id="16" name="object 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37815" y="1363979"/>
              <a:ext cx="1865376" cy="1670304"/>
            </a:xfrm>
            <a:prstGeom prst="rect">
              <a:avLst/>
            </a:prstGeom>
          </p:spPr>
        </p:pic>
      </p:grpSp>
    </p:spTree>
    <p:custDataLst>
      <p:tags r:id="rId1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1471910" y="6224432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224432"/>
            <a:ext cx="720090" cy="633568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视频界面（课程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学习）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01570" y="1224280"/>
            <a:ext cx="9261475" cy="48856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1471910" y="6224432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224432"/>
            <a:ext cx="720090" cy="633568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章节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测验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object 7"/>
          <p:cNvGrpSpPr/>
          <p:nvPr/>
        </p:nvGrpSpPr>
        <p:grpSpPr>
          <a:xfrm>
            <a:off x="2401570" y="1109345"/>
            <a:ext cx="9070975" cy="4839335"/>
            <a:chOff x="574548" y="643242"/>
            <a:chExt cx="6055360" cy="4400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object 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4548" y="643242"/>
              <a:ext cx="4520184" cy="4018673"/>
            </a:xfrm>
            <a:prstGeom prst="rect">
              <a:avLst/>
            </a:prstGeom>
          </p:spPr>
        </p:pic>
        <p:pic>
          <p:nvPicPr>
            <p:cNvPr id="5" name="object 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85822" y="4681727"/>
              <a:ext cx="1572285" cy="361596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74720" y="3886199"/>
              <a:ext cx="3154679" cy="1005839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8319770" y="478917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完成后点击</a:t>
            </a:r>
            <a:r>
              <a:rPr lang="zh-CN" altLang="en-US"/>
              <a:t>提交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1471910" y="6224432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224432"/>
            <a:ext cx="720090" cy="633568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考试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820" y="1515110"/>
            <a:ext cx="12061825" cy="3490595"/>
            <a:chOff x="129539" y="1514855"/>
            <a:chExt cx="8883650" cy="21158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539" y="1514855"/>
              <a:ext cx="8883396" cy="2115312"/>
            </a:xfrm>
            <a:prstGeom prst="rect">
              <a:avLst/>
            </a:prstGeom>
          </p:spPr>
        </p:pic>
        <p:sp>
          <p:nvSpPr>
            <p:cNvPr id="2" name="object 8"/>
            <p:cNvSpPr/>
            <p:nvPr/>
          </p:nvSpPr>
          <p:spPr>
            <a:xfrm>
              <a:off x="7108825" y="1809749"/>
              <a:ext cx="522605" cy="374650"/>
            </a:xfrm>
            <a:custGeom>
              <a:avLst/>
              <a:gdLst/>
              <a:ahLst/>
              <a:cxnLst/>
              <a:rect l="l" t="t" r="r" b="b"/>
              <a:pathLst>
                <a:path w="522604" h="374650">
                  <a:moveTo>
                    <a:pt x="522287" y="28575"/>
                  </a:moveTo>
                  <a:lnTo>
                    <a:pt x="521995" y="24511"/>
                  </a:lnTo>
                  <a:lnTo>
                    <a:pt x="497776" y="292"/>
                  </a:lnTo>
                  <a:lnTo>
                    <a:pt x="493712" y="0"/>
                  </a:lnTo>
                  <a:lnTo>
                    <a:pt x="465137" y="0"/>
                  </a:lnTo>
                  <a:lnTo>
                    <a:pt x="465137" y="57150"/>
                  </a:lnTo>
                  <a:lnTo>
                    <a:pt x="465137" y="317500"/>
                  </a:lnTo>
                  <a:lnTo>
                    <a:pt x="57150" y="317500"/>
                  </a:lnTo>
                  <a:lnTo>
                    <a:pt x="57150" y="57150"/>
                  </a:lnTo>
                  <a:lnTo>
                    <a:pt x="465137" y="57150"/>
                  </a:lnTo>
                  <a:lnTo>
                    <a:pt x="465137" y="0"/>
                  </a:lnTo>
                  <a:lnTo>
                    <a:pt x="28575" y="0"/>
                  </a:lnTo>
                  <a:lnTo>
                    <a:pt x="24511" y="292"/>
                  </a:lnTo>
                  <a:lnTo>
                    <a:pt x="0" y="28575"/>
                  </a:lnTo>
                  <a:lnTo>
                    <a:pt x="0" y="346075"/>
                  </a:lnTo>
                  <a:lnTo>
                    <a:pt x="28575" y="374650"/>
                  </a:lnTo>
                  <a:lnTo>
                    <a:pt x="493712" y="374650"/>
                  </a:lnTo>
                  <a:lnTo>
                    <a:pt x="522287" y="346075"/>
                  </a:lnTo>
                  <a:lnTo>
                    <a:pt x="522287" y="317500"/>
                  </a:lnTo>
                  <a:lnTo>
                    <a:pt x="522287" y="57150"/>
                  </a:lnTo>
                  <a:lnTo>
                    <a:pt x="522287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p/>
          </p:txBody>
        </p:sp>
      </p:grpSp>
    </p:spTree>
    <p:custDataLst>
      <p:tags r:id="rId1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1471910" y="6224432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224432"/>
            <a:ext cx="720090" cy="633568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考试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4165" y="1353185"/>
            <a:ext cx="11583670" cy="460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object 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83979" y="3831716"/>
            <a:ext cx="1880616" cy="2026475"/>
          </a:xfrm>
          <a:prstGeom prst="rect">
            <a:avLst/>
          </a:prstGeom>
        </p:spPr>
      </p:pic>
      <p:pic>
        <p:nvPicPr>
          <p:cNvPr id="4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69436" y="3923410"/>
            <a:ext cx="690372" cy="452627"/>
          </a:xfrm>
          <a:prstGeom prst="rect">
            <a:avLst/>
          </a:prstGeom>
        </p:spPr>
      </p:pic>
      <p:sp>
        <p:nvSpPr>
          <p:cNvPr id="12" name="object 7"/>
          <p:cNvSpPr txBox="1"/>
          <p:nvPr/>
        </p:nvSpPr>
        <p:spPr>
          <a:xfrm>
            <a:off x="4225925" y="4745990"/>
            <a:ext cx="4271645" cy="9874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p>
            <a:pPr marL="243840" indent="-231140">
              <a:lnSpc>
                <a:spcPct val="100000"/>
              </a:lnSpc>
              <a:spcBef>
                <a:spcPts val="695"/>
              </a:spcBef>
              <a:buSzPct val="94000"/>
              <a:buAutoNum type="arabicPeriod"/>
              <a:tabLst>
                <a:tab pos="243840" algn="l"/>
              </a:tabLst>
            </a:pPr>
            <a:r>
              <a:rPr sz="1800" b="1" dirty="0">
                <a:solidFill>
                  <a:srgbClr val="BE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一定要提交考试</a:t>
            </a:r>
            <a:r>
              <a:rPr sz="1800" dirty="0">
                <a:solidFill>
                  <a:srgbClr val="55555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，保存不提交时没成绩。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3840" indent="-231140">
              <a:lnSpc>
                <a:spcPts val="2130"/>
              </a:lnSpc>
              <a:spcBef>
                <a:spcPts val="595"/>
              </a:spcBef>
              <a:buSzPct val="94000"/>
              <a:buAutoNum type="arabicPeriod"/>
              <a:tabLst>
                <a:tab pos="243840" algn="l"/>
              </a:tabLst>
            </a:pP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不参加考试者，一律视为旷考</a:t>
            </a:r>
            <a:r>
              <a:rPr sz="18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714365">
              <a:lnSpc>
                <a:spcPts val="2130"/>
              </a:lnSpc>
            </a:pP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8"/>
          <p:cNvSpPr txBox="1"/>
          <p:nvPr/>
        </p:nvSpPr>
        <p:spPr>
          <a:xfrm rot="20520000">
            <a:off x="6685662" y="3572948"/>
            <a:ext cx="1239013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2385"/>
              </a:lnSpc>
            </a:pPr>
            <a:r>
              <a:rPr sz="3525" b="1" spc="-37" baseline="1000" dirty="0">
                <a:solidFill>
                  <a:srgbClr val="FC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请</a:t>
            </a:r>
            <a:r>
              <a:rPr sz="3525" b="1" spc="15" baseline="2000" dirty="0">
                <a:solidFill>
                  <a:srgbClr val="FC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注</a:t>
            </a:r>
            <a:r>
              <a:rPr sz="2300" b="1" spc="-30" dirty="0">
                <a:solidFill>
                  <a:srgbClr val="FC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意</a:t>
            </a:r>
            <a:r>
              <a:rPr sz="3450" b="1" spc="15" baseline="1000" dirty="0">
                <a:solidFill>
                  <a:srgbClr val="FC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！</a:t>
            </a:r>
            <a:endParaRPr sz="3450" baseline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4" name="object 9"/>
          <p:cNvGrpSpPr/>
          <p:nvPr/>
        </p:nvGrpSpPr>
        <p:grpSpPr>
          <a:xfrm>
            <a:off x="6541211" y="3284004"/>
            <a:ext cx="513080" cy="355600"/>
            <a:chOff x="4067886" y="2024164"/>
            <a:chExt cx="513080" cy="355600"/>
          </a:xfrm>
        </p:grpSpPr>
        <p:sp>
          <p:nvSpPr>
            <p:cNvPr id="15" name="object 10"/>
            <p:cNvSpPr/>
            <p:nvPr/>
          </p:nvSpPr>
          <p:spPr>
            <a:xfrm>
              <a:off x="4072127" y="2028443"/>
              <a:ext cx="504825" cy="346075"/>
            </a:xfrm>
            <a:custGeom>
              <a:avLst/>
              <a:gdLst/>
              <a:ahLst/>
              <a:cxnLst/>
              <a:rect l="l" t="t" r="r" b="b"/>
              <a:pathLst>
                <a:path w="504825" h="346075">
                  <a:moveTo>
                    <a:pt x="504444" y="345948"/>
                  </a:moveTo>
                  <a:lnTo>
                    <a:pt x="0" y="128016"/>
                  </a:lnTo>
                  <a:lnTo>
                    <a:pt x="56387" y="0"/>
                  </a:lnTo>
                  <a:lnTo>
                    <a:pt x="504444" y="345948"/>
                  </a:lnTo>
                  <a:close/>
                </a:path>
              </a:pathLst>
            </a:custGeom>
            <a:solidFill>
              <a:srgbClr val="FC0000"/>
            </a:solidFill>
          </p:spPr>
          <p:txBody>
            <a:bodyPr wrap="square" lIns="0" tIns="0" rIns="0" bIns="0" rtlCol="0"/>
            <a:p/>
          </p:txBody>
        </p:sp>
        <p:sp>
          <p:nvSpPr>
            <p:cNvPr id="16" name="object 11"/>
            <p:cNvSpPr/>
            <p:nvPr/>
          </p:nvSpPr>
          <p:spPr>
            <a:xfrm>
              <a:off x="4067886" y="2024163"/>
              <a:ext cx="513080" cy="355600"/>
            </a:xfrm>
            <a:custGeom>
              <a:avLst/>
              <a:gdLst/>
              <a:ahLst/>
              <a:cxnLst/>
              <a:rect l="l" t="t" r="r" b="b"/>
              <a:pathLst>
                <a:path w="513079" h="355600">
                  <a:moveTo>
                    <a:pt x="512686" y="351040"/>
                  </a:moveTo>
                  <a:lnTo>
                    <a:pt x="512673" y="349326"/>
                  </a:lnTo>
                  <a:lnTo>
                    <a:pt x="512051" y="347738"/>
                  </a:lnTo>
                  <a:lnTo>
                    <a:pt x="510908" y="346456"/>
                  </a:lnTo>
                  <a:lnTo>
                    <a:pt x="474738" y="318579"/>
                  </a:lnTo>
                  <a:lnTo>
                    <a:pt x="474738" y="330593"/>
                  </a:lnTo>
                  <a:lnTo>
                    <a:pt x="21069" y="133667"/>
                  </a:lnTo>
                  <a:lnTo>
                    <a:pt x="10998" y="129298"/>
                  </a:lnTo>
                  <a:lnTo>
                    <a:pt x="11823" y="127406"/>
                  </a:lnTo>
                  <a:lnTo>
                    <a:pt x="61810" y="12268"/>
                  </a:lnTo>
                  <a:lnTo>
                    <a:pt x="474738" y="330593"/>
                  </a:lnTo>
                  <a:lnTo>
                    <a:pt x="474738" y="318579"/>
                  </a:lnTo>
                  <a:lnTo>
                    <a:pt x="70129" y="6654"/>
                  </a:lnTo>
                  <a:lnTo>
                    <a:pt x="62788" y="990"/>
                  </a:lnTo>
                  <a:lnTo>
                    <a:pt x="61531" y="292"/>
                  </a:lnTo>
                  <a:lnTo>
                    <a:pt x="60121" y="0"/>
                  </a:lnTo>
                  <a:lnTo>
                    <a:pt x="368" y="129870"/>
                  </a:lnTo>
                  <a:lnTo>
                    <a:pt x="0" y="131318"/>
                  </a:lnTo>
                  <a:lnTo>
                    <a:pt x="88" y="132803"/>
                  </a:lnTo>
                  <a:lnTo>
                    <a:pt x="506095" y="354596"/>
                  </a:lnTo>
                  <a:lnTo>
                    <a:pt x="507771" y="354990"/>
                  </a:lnTo>
                  <a:lnTo>
                    <a:pt x="509460" y="354761"/>
                  </a:lnTo>
                  <a:lnTo>
                    <a:pt x="510882" y="353999"/>
                  </a:lnTo>
                  <a:lnTo>
                    <a:pt x="512102" y="352653"/>
                  </a:lnTo>
                  <a:lnTo>
                    <a:pt x="512686" y="35104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p/>
          </p:txBody>
        </p:sp>
      </p:grpSp>
      <p:grpSp>
        <p:nvGrpSpPr>
          <p:cNvPr id="17" name="object 12"/>
          <p:cNvGrpSpPr/>
          <p:nvPr/>
        </p:nvGrpSpPr>
        <p:grpSpPr>
          <a:xfrm>
            <a:off x="7174458" y="3112376"/>
            <a:ext cx="167005" cy="508000"/>
            <a:chOff x="4701133" y="1852536"/>
            <a:chExt cx="167005" cy="508000"/>
          </a:xfrm>
        </p:grpSpPr>
        <p:sp>
          <p:nvSpPr>
            <p:cNvPr id="18" name="object 13"/>
            <p:cNvSpPr/>
            <p:nvPr/>
          </p:nvSpPr>
          <p:spPr>
            <a:xfrm>
              <a:off x="4706111" y="1857756"/>
              <a:ext cx="157480" cy="498475"/>
            </a:xfrm>
            <a:custGeom>
              <a:avLst/>
              <a:gdLst/>
              <a:ahLst/>
              <a:cxnLst/>
              <a:rect l="l" t="t" r="r" b="b"/>
              <a:pathLst>
                <a:path w="157479" h="498475">
                  <a:moveTo>
                    <a:pt x="156972" y="498348"/>
                  </a:moveTo>
                  <a:lnTo>
                    <a:pt x="0" y="53340"/>
                  </a:lnTo>
                  <a:lnTo>
                    <a:pt x="150875" y="0"/>
                  </a:lnTo>
                  <a:lnTo>
                    <a:pt x="156972" y="498348"/>
                  </a:lnTo>
                  <a:close/>
                </a:path>
              </a:pathLst>
            </a:custGeom>
            <a:solidFill>
              <a:srgbClr val="FC0000"/>
            </a:solidFill>
          </p:spPr>
          <p:txBody>
            <a:bodyPr wrap="square" lIns="0" tIns="0" rIns="0" bIns="0" rtlCol="0"/>
            <a:p/>
          </p:txBody>
        </p:sp>
        <p:sp>
          <p:nvSpPr>
            <p:cNvPr id="19" name="object 14"/>
            <p:cNvSpPr/>
            <p:nvPr/>
          </p:nvSpPr>
          <p:spPr>
            <a:xfrm>
              <a:off x="4701133" y="1852536"/>
              <a:ext cx="167005" cy="508000"/>
            </a:xfrm>
            <a:custGeom>
              <a:avLst/>
              <a:gdLst/>
              <a:ahLst/>
              <a:cxnLst/>
              <a:rect l="l" t="t" r="r" b="b"/>
              <a:pathLst>
                <a:path w="167004" h="508000">
                  <a:moveTo>
                    <a:pt x="166662" y="503224"/>
                  </a:moveTo>
                  <a:lnTo>
                    <a:pt x="161353" y="4813"/>
                  </a:lnTo>
                  <a:lnTo>
                    <a:pt x="157975" y="203"/>
                  </a:lnTo>
                  <a:lnTo>
                    <a:pt x="156845" y="50"/>
                  </a:lnTo>
                  <a:lnTo>
                    <a:pt x="156845" y="474522"/>
                  </a:lnTo>
                  <a:lnTo>
                    <a:pt x="11391" y="62903"/>
                  </a:lnTo>
                  <a:lnTo>
                    <a:pt x="10833" y="61315"/>
                  </a:lnTo>
                  <a:lnTo>
                    <a:pt x="23533" y="56832"/>
                  </a:lnTo>
                  <a:lnTo>
                    <a:pt x="151904" y="11480"/>
                  </a:lnTo>
                  <a:lnTo>
                    <a:pt x="156845" y="474522"/>
                  </a:lnTo>
                  <a:lnTo>
                    <a:pt x="156845" y="50"/>
                  </a:lnTo>
                  <a:lnTo>
                    <a:pt x="156489" y="0"/>
                  </a:lnTo>
                  <a:lnTo>
                    <a:pt x="3175" y="53924"/>
                  </a:lnTo>
                  <a:lnTo>
                    <a:pt x="0" y="58534"/>
                  </a:lnTo>
                  <a:lnTo>
                    <a:pt x="266" y="60007"/>
                  </a:lnTo>
                  <a:lnTo>
                    <a:pt x="157429" y="504774"/>
                  </a:lnTo>
                  <a:lnTo>
                    <a:pt x="158254" y="506222"/>
                  </a:lnTo>
                  <a:lnTo>
                    <a:pt x="159550" y="507301"/>
                  </a:lnTo>
                  <a:lnTo>
                    <a:pt x="161074" y="507873"/>
                  </a:lnTo>
                  <a:lnTo>
                    <a:pt x="162737" y="507873"/>
                  </a:lnTo>
                  <a:lnTo>
                    <a:pt x="164325" y="507288"/>
                  </a:lnTo>
                  <a:lnTo>
                    <a:pt x="165595" y="506209"/>
                  </a:lnTo>
                  <a:lnTo>
                    <a:pt x="166395" y="504761"/>
                  </a:lnTo>
                  <a:lnTo>
                    <a:pt x="166662" y="50322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p/>
          </p:txBody>
        </p:sp>
      </p:grpSp>
      <p:grpSp>
        <p:nvGrpSpPr>
          <p:cNvPr id="20" name="object 15"/>
          <p:cNvGrpSpPr/>
          <p:nvPr/>
        </p:nvGrpSpPr>
        <p:grpSpPr>
          <a:xfrm>
            <a:off x="7674609" y="3919461"/>
            <a:ext cx="346075" cy="455295"/>
            <a:chOff x="5201284" y="2659621"/>
            <a:chExt cx="346075" cy="455295"/>
          </a:xfrm>
        </p:grpSpPr>
        <p:sp>
          <p:nvSpPr>
            <p:cNvPr id="21" name="object 16"/>
            <p:cNvSpPr/>
            <p:nvPr/>
          </p:nvSpPr>
          <p:spPr>
            <a:xfrm>
              <a:off x="5205983" y="2663952"/>
              <a:ext cx="337185" cy="447040"/>
            </a:xfrm>
            <a:custGeom>
              <a:avLst/>
              <a:gdLst/>
              <a:ahLst/>
              <a:cxnLst/>
              <a:rect l="l" t="t" r="r" b="b"/>
              <a:pathLst>
                <a:path w="337185" h="447039">
                  <a:moveTo>
                    <a:pt x="224027" y="446531"/>
                  </a:moveTo>
                  <a:lnTo>
                    <a:pt x="0" y="0"/>
                  </a:lnTo>
                  <a:lnTo>
                    <a:pt x="336803" y="330708"/>
                  </a:lnTo>
                  <a:lnTo>
                    <a:pt x="224027" y="446531"/>
                  </a:lnTo>
                  <a:close/>
                </a:path>
              </a:pathLst>
            </a:custGeom>
            <a:solidFill>
              <a:srgbClr val="FC0000"/>
            </a:solidFill>
          </p:spPr>
          <p:txBody>
            <a:bodyPr wrap="square" lIns="0" tIns="0" rIns="0" bIns="0" rtlCol="0"/>
            <a:p/>
          </p:txBody>
        </p:sp>
        <p:sp>
          <p:nvSpPr>
            <p:cNvPr id="22" name="object 17"/>
            <p:cNvSpPr/>
            <p:nvPr/>
          </p:nvSpPr>
          <p:spPr>
            <a:xfrm>
              <a:off x="5201284" y="2659621"/>
              <a:ext cx="237490" cy="455295"/>
            </a:xfrm>
            <a:custGeom>
              <a:avLst/>
              <a:gdLst/>
              <a:ahLst/>
              <a:cxnLst/>
              <a:rect l="l" t="t" r="r" b="b"/>
              <a:pathLst>
                <a:path w="237489" h="455294">
                  <a:moveTo>
                    <a:pt x="228980" y="454977"/>
                  </a:moveTo>
                  <a:lnTo>
                    <a:pt x="227482" y="454977"/>
                  </a:lnTo>
                  <a:lnTo>
                    <a:pt x="226047" y="454520"/>
                  </a:lnTo>
                  <a:lnTo>
                    <a:pt x="224840" y="453631"/>
                  </a:lnTo>
                  <a:lnTo>
                    <a:pt x="223964" y="452412"/>
                  </a:lnTo>
                  <a:lnTo>
                    <a:pt x="482" y="6883"/>
                  </a:lnTo>
                  <a:lnTo>
                    <a:pt x="0" y="5283"/>
                  </a:lnTo>
                  <a:lnTo>
                    <a:pt x="5079" y="0"/>
                  </a:lnTo>
                  <a:lnTo>
                    <a:pt x="6692" y="406"/>
                  </a:lnTo>
                  <a:lnTo>
                    <a:pt x="8077" y="1346"/>
                  </a:lnTo>
                  <a:lnTo>
                    <a:pt x="9372" y="2616"/>
                  </a:lnTo>
                  <a:lnTo>
                    <a:pt x="8991" y="2616"/>
                  </a:lnTo>
                  <a:lnTo>
                    <a:pt x="1397" y="8140"/>
                  </a:lnTo>
                  <a:lnTo>
                    <a:pt x="21843" y="28244"/>
                  </a:lnTo>
                  <a:lnTo>
                    <a:pt x="229488" y="442201"/>
                  </a:lnTo>
                  <a:lnTo>
                    <a:pt x="224828" y="446938"/>
                  </a:lnTo>
                  <a:lnTo>
                    <a:pt x="232473" y="448144"/>
                  </a:lnTo>
                  <a:lnTo>
                    <a:pt x="236994" y="448144"/>
                  </a:lnTo>
                  <a:lnTo>
                    <a:pt x="231609" y="453618"/>
                  </a:lnTo>
                  <a:lnTo>
                    <a:pt x="230403" y="454507"/>
                  </a:lnTo>
                  <a:lnTo>
                    <a:pt x="228980" y="45497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p/>
          </p:txBody>
        </p:sp>
        <p:pic>
          <p:nvPicPr>
            <p:cNvPr id="23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26112" y="2991726"/>
              <a:ext cx="120992" cy="116039"/>
            </a:xfrm>
            <a:prstGeom prst="rect">
              <a:avLst/>
            </a:prstGeom>
          </p:spPr>
        </p:pic>
        <p:sp>
          <p:nvSpPr>
            <p:cNvPr id="24" name="object 19"/>
            <p:cNvSpPr/>
            <p:nvPr/>
          </p:nvSpPr>
          <p:spPr>
            <a:xfrm>
              <a:off x="5202682" y="2662237"/>
              <a:ext cx="343535" cy="333375"/>
            </a:xfrm>
            <a:custGeom>
              <a:avLst/>
              <a:gdLst/>
              <a:ahLst/>
              <a:cxnLst/>
              <a:rect l="l" t="t" r="r" b="b"/>
              <a:pathLst>
                <a:path w="343535" h="333375">
                  <a:moveTo>
                    <a:pt x="343103" y="329488"/>
                  </a:moveTo>
                  <a:lnTo>
                    <a:pt x="7975" y="0"/>
                  </a:lnTo>
                  <a:lnTo>
                    <a:pt x="7594" y="0"/>
                  </a:lnTo>
                  <a:lnTo>
                    <a:pt x="0" y="5524"/>
                  </a:lnTo>
                  <a:lnTo>
                    <a:pt x="20447" y="25628"/>
                  </a:lnTo>
                  <a:lnTo>
                    <a:pt x="332981" y="332879"/>
                  </a:lnTo>
                  <a:lnTo>
                    <a:pt x="336321" y="329488"/>
                  </a:lnTo>
                  <a:lnTo>
                    <a:pt x="343103" y="32948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p/>
          </p:txBody>
        </p:sp>
      </p:grpSp>
      <p:grpSp>
        <p:nvGrpSpPr>
          <p:cNvPr id="25" name="object 20"/>
          <p:cNvGrpSpPr/>
          <p:nvPr/>
        </p:nvGrpSpPr>
        <p:grpSpPr>
          <a:xfrm>
            <a:off x="7212965" y="4097312"/>
            <a:ext cx="168275" cy="502284"/>
            <a:chOff x="4739640" y="2837472"/>
            <a:chExt cx="168275" cy="502284"/>
          </a:xfrm>
        </p:grpSpPr>
        <p:sp>
          <p:nvSpPr>
            <p:cNvPr id="26" name="object 21"/>
            <p:cNvSpPr/>
            <p:nvPr/>
          </p:nvSpPr>
          <p:spPr>
            <a:xfrm>
              <a:off x="4744212" y="2842260"/>
              <a:ext cx="158750" cy="492759"/>
            </a:xfrm>
            <a:custGeom>
              <a:avLst/>
              <a:gdLst/>
              <a:ahLst/>
              <a:cxnLst/>
              <a:rect l="l" t="t" r="r" b="b"/>
              <a:pathLst>
                <a:path w="158750" h="492760">
                  <a:moveTo>
                    <a:pt x="0" y="492251"/>
                  </a:moveTo>
                  <a:lnTo>
                    <a:pt x="76200" y="0"/>
                  </a:lnTo>
                  <a:lnTo>
                    <a:pt x="158496" y="464819"/>
                  </a:lnTo>
                  <a:lnTo>
                    <a:pt x="0" y="492251"/>
                  </a:lnTo>
                  <a:close/>
                </a:path>
              </a:pathLst>
            </a:custGeom>
            <a:solidFill>
              <a:srgbClr val="FC0000"/>
            </a:solidFill>
          </p:spPr>
          <p:txBody>
            <a:bodyPr wrap="square" lIns="0" tIns="0" rIns="0" bIns="0" rtlCol="0"/>
            <a:p/>
          </p:txBody>
        </p:sp>
        <p:sp>
          <p:nvSpPr>
            <p:cNvPr id="27" name="object 22"/>
            <p:cNvSpPr/>
            <p:nvPr/>
          </p:nvSpPr>
          <p:spPr>
            <a:xfrm>
              <a:off x="4739640" y="2837472"/>
              <a:ext cx="168275" cy="502284"/>
            </a:xfrm>
            <a:custGeom>
              <a:avLst/>
              <a:gdLst/>
              <a:ahLst/>
              <a:cxnLst/>
              <a:rect l="l" t="t" r="r" b="b"/>
              <a:pathLst>
                <a:path w="168275" h="502285">
                  <a:moveTo>
                    <a:pt x="167919" y="468287"/>
                  </a:moveTo>
                  <a:lnTo>
                    <a:pt x="167233" y="464439"/>
                  </a:lnTo>
                  <a:lnTo>
                    <a:pt x="157708" y="411162"/>
                  </a:lnTo>
                  <a:lnTo>
                    <a:pt x="157708" y="465264"/>
                  </a:lnTo>
                  <a:lnTo>
                    <a:pt x="10426" y="491591"/>
                  </a:lnTo>
                  <a:lnTo>
                    <a:pt x="80594" y="33858"/>
                  </a:lnTo>
                  <a:lnTo>
                    <a:pt x="157708" y="465264"/>
                  </a:lnTo>
                  <a:lnTo>
                    <a:pt x="157708" y="411162"/>
                  </a:lnTo>
                  <a:lnTo>
                    <a:pt x="85191" y="5486"/>
                  </a:lnTo>
                  <a:lnTo>
                    <a:pt x="80162" y="0"/>
                  </a:lnTo>
                  <a:lnTo>
                    <a:pt x="79260" y="5562"/>
                  </a:lnTo>
                  <a:lnTo>
                    <a:pt x="75539" y="5600"/>
                  </a:lnTo>
                  <a:lnTo>
                    <a:pt x="77482" y="16535"/>
                  </a:lnTo>
                  <a:lnTo>
                    <a:pt x="0" y="496735"/>
                  </a:lnTo>
                  <a:lnTo>
                    <a:pt x="12" y="498233"/>
                  </a:lnTo>
                  <a:lnTo>
                    <a:pt x="495" y="499656"/>
                  </a:lnTo>
                  <a:lnTo>
                    <a:pt x="1384" y="500862"/>
                  </a:lnTo>
                  <a:lnTo>
                    <a:pt x="2616" y="501726"/>
                  </a:lnTo>
                  <a:lnTo>
                    <a:pt x="4051" y="502170"/>
                  </a:lnTo>
                  <a:lnTo>
                    <a:pt x="5549" y="502145"/>
                  </a:lnTo>
                  <a:lnTo>
                    <a:pt x="27774" y="498170"/>
                  </a:lnTo>
                  <a:lnTo>
                    <a:pt x="164071" y="473811"/>
                  </a:lnTo>
                  <a:lnTo>
                    <a:pt x="167906" y="469963"/>
                  </a:lnTo>
                  <a:lnTo>
                    <a:pt x="167919" y="46828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p/>
          </p:txBody>
        </p:sp>
      </p:grpSp>
      <p:sp>
        <p:nvSpPr>
          <p:cNvPr id="28" name="文本框 27"/>
          <p:cNvSpPr txBox="1"/>
          <p:nvPr/>
        </p:nvSpPr>
        <p:spPr>
          <a:xfrm>
            <a:off x="9864725" y="5431790"/>
            <a:ext cx="1550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参加</a:t>
            </a:r>
            <a:r>
              <a:rPr lang="zh-CN" altLang="en-US"/>
              <a:t>考试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33599" y="0"/>
            <a:ext cx="4572001" cy="62441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0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743714" y="3588453"/>
            <a:ext cx="3693281" cy="112458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学习通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APP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下载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地址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744470" y="4677410"/>
            <a:ext cx="3693160" cy="1609725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或者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App Store/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应用市场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直接搜索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下载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11378484" y="636755"/>
            <a:ext cx="203545" cy="74612"/>
            <a:chOff x="9839643" y="910585"/>
            <a:chExt cx="203545" cy="74612"/>
          </a:xfrm>
        </p:grpSpPr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8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: 形状 9"/>
          <p:cNvSpPr/>
          <p:nvPr>
            <p:custDataLst>
              <p:tags r:id="rId9"/>
            </p:custDataLst>
          </p:nvPr>
        </p:nvSpPr>
        <p:spPr>
          <a:xfrm>
            <a:off x="609971" y="505786"/>
            <a:ext cx="336550" cy="336550"/>
          </a:xfrm>
          <a:custGeom>
            <a:avLst/>
            <a:gdLst>
              <a:gd name="connsiteX0" fmla="*/ 138801 w 336550"/>
              <a:gd name="connsiteY0" fmla="*/ 117033 h 336550"/>
              <a:gd name="connsiteX1" fmla="*/ 138801 w 336550"/>
              <a:gd name="connsiteY1" fmla="*/ 219517 h 336550"/>
              <a:gd name="connsiteX2" fmla="*/ 227149 w 336550"/>
              <a:gd name="connsiteY2" fmla="*/ 168275 h 336550"/>
              <a:gd name="connsiteX3" fmla="*/ 168275 w 336550"/>
              <a:gd name="connsiteY3" fmla="*/ 0 h 336550"/>
              <a:gd name="connsiteX4" fmla="*/ 336550 w 336550"/>
              <a:gd name="connsiteY4" fmla="*/ 168275 h 336550"/>
              <a:gd name="connsiteX5" fmla="*/ 168275 w 336550"/>
              <a:gd name="connsiteY5" fmla="*/ 336550 h 336550"/>
              <a:gd name="connsiteX6" fmla="*/ 0 w 336550"/>
              <a:gd name="connsiteY6" fmla="*/ 168275 h 336550"/>
              <a:gd name="connsiteX7" fmla="*/ 168275 w 336550"/>
              <a:gd name="connsiteY7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0" h="336550">
                <a:moveTo>
                  <a:pt x="138801" y="117033"/>
                </a:moveTo>
                <a:lnTo>
                  <a:pt x="138801" y="219517"/>
                </a:lnTo>
                <a:lnTo>
                  <a:pt x="227149" y="168275"/>
                </a:lnTo>
                <a:close/>
                <a:moveTo>
                  <a:pt x="168275" y="0"/>
                </a:moveTo>
                <a:cubicBezTo>
                  <a:pt x="261211" y="0"/>
                  <a:pt x="336550" y="75339"/>
                  <a:pt x="336550" y="168275"/>
                </a:cubicBezTo>
                <a:cubicBezTo>
                  <a:pt x="336550" y="261211"/>
                  <a:pt x="261211" y="336550"/>
                  <a:pt x="168275" y="336550"/>
                </a:cubicBezTo>
                <a:cubicBezTo>
                  <a:pt x="75339" y="336550"/>
                  <a:pt x="0" y="261211"/>
                  <a:pt x="0" y="168275"/>
                </a:cubicBezTo>
                <a:cubicBezTo>
                  <a:pt x="0" y="75339"/>
                  <a:pt x="75339" y="0"/>
                  <a:pt x="168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 descr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3525" y="415290"/>
            <a:ext cx="3231515" cy="3220720"/>
          </a:xfrm>
          <a:prstGeom prst="rect">
            <a:avLst/>
          </a:prstGeom>
        </p:spPr>
      </p:pic>
      <p:pic>
        <p:nvPicPr>
          <p:cNvPr id="14" name="图片 13"/>
          <p:cNvPicPr/>
          <p:nvPr>
            <p:custDataLst>
              <p:tags r:id="rId11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15" name="图片 14"/>
          <p:cNvPicPr/>
          <p:nvPr>
            <p:custDataLst>
              <p:tags r:id="rId14"/>
            </p:custDataLst>
          </p:nvPr>
        </p:nvPicPr>
        <p:blipFill>
          <a:blip r:embed="rId15" r:link="rId16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6102482" y="2531428"/>
            <a:ext cx="0" cy="1795145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515870" y="2616200"/>
            <a:ext cx="3262630" cy="101473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6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初次</a:t>
            </a:r>
            <a:r>
              <a:rPr lang="zh-CN" altLang="en-US" sz="6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sz="60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2515870" y="3769995"/>
            <a:ext cx="3263265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步骤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1-11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6426835" y="2615565"/>
            <a:ext cx="3815080" cy="101473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6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非初次</a:t>
            </a:r>
            <a:r>
              <a:rPr lang="zh-CN" altLang="en-US" sz="6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sz="60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6425565" y="3769995"/>
            <a:ext cx="3263265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步骤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8-11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/>
          <p:nvPr>
            <p:custDataLst>
              <p:tags r:id="rId7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10"/>
            </p:custDataLst>
          </p:nvPr>
        </p:nvPicPr>
        <p:blipFill>
          <a:blip r:embed="rId11" r:link="rId12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608400"/>
            <a:ext cx="12192000" cy="56412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pic>
        <p:nvPicPr>
          <p:cNvPr id="11" name="图片 10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6340" y="0"/>
            <a:ext cx="3164840" cy="6250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3580" y="0"/>
            <a:ext cx="3164840" cy="6250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0820" y="0"/>
            <a:ext cx="3164840" cy="6249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988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6029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0069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608400"/>
            <a:ext cx="12192000" cy="56412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pic>
        <p:nvPicPr>
          <p:cNvPr id="2" name="图片 1" descr="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5"/>
            <a:ext cx="2844165" cy="582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2935" y="0"/>
            <a:ext cx="2853055" cy="5848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9825" y="1270"/>
            <a:ext cx="2842260" cy="5822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7200" y="635"/>
            <a:ext cx="2844800" cy="5823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339217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542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064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6564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17970" y="3258185"/>
            <a:ext cx="2016125" cy="34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533515" y="3258185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rgbClr val="FF0000"/>
                </a:solidFill>
              </a:rPr>
              <a:t>中国美术</a:t>
            </a:r>
            <a:r>
              <a:rPr lang="zh-CN" altLang="en-US" sz="2000">
                <a:solidFill>
                  <a:srgbClr val="FF0000"/>
                </a:solidFill>
              </a:rPr>
              <a:t>学院</a:t>
            </a:r>
            <a:endParaRPr lang="zh-CN" altLang="en-US" sz="2000">
              <a:solidFill>
                <a:srgbClr val="FF0000"/>
              </a:solidFill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608400"/>
            <a:ext cx="12192000" cy="56412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pic>
        <p:nvPicPr>
          <p:cNvPr id="9" name="图片 8" descr="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849245" cy="6176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2130" y="0"/>
            <a:ext cx="2849245" cy="6176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7125" y="0"/>
            <a:ext cx="2849245" cy="6176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2755" y="0"/>
            <a:ext cx="2849245" cy="6176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41021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9567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1921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6564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35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1619250" y="2622550"/>
            <a:ext cx="9070975" cy="119888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电脑登录</a:t>
            </a:r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</a:t>
            </a:r>
            <a:endParaRPr lang="zh-CN" altLang="en-US" sz="7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1502410" y="3897630"/>
            <a:ext cx="9188450" cy="553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电脑登录学习，初次登录学生需用手机号注册且绑定学校及单位后方可进行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</a:t>
            </a:r>
            <a:endParaRPr lang="zh-CN" altLang="en-US" sz="2400" dirty="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/>
          <p:nvPr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7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sp>
        <p:nvSpPr>
          <p:cNvPr id="58" name="文本框 57"/>
          <p:cNvSpPr txBox="1"/>
          <p:nvPr>
            <p:custDataLst>
              <p:tags r:id="rId10"/>
            </p:custDataLst>
          </p:nvPr>
        </p:nvSpPr>
        <p:spPr>
          <a:xfrm flipH="1">
            <a:off x="2557917" y="2850315"/>
            <a:ext cx="854721" cy="880497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en-US" altLang="zh-CN" sz="47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47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83110" cy="6857365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260600" y="127000"/>
            <a:ext cx="4295140" cy="534289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2133600" y="0"/>
            <a:ext cx="4295140" cy="5342890"/>
          </a:xfrm>
          <a:prstGeom prst="rect">
            <a:avLst/>
          </a:prstGeom>
          <a:solidFill>
            <a:srgbClr val="2E75B6"/>
          </a:solidFill>
          <a:ln>
            <a:noFill/>
          </a:ln>
          <a:effectLst>
            <a:outerShdw blurRad="50800" dist="38100" dir="54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411609" y="595063"/>
            <a:ext cx="3693281" cy="112458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PC</a:t>
            </a:r>
            <a:r>
              <a:rPr lang="zh-CN" altLang="en-US" sz="40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端登录学习</a:t>
            </a:r>
            <a:endParaRPr lang="zh-CN" altLang="en-US" sz="4000" b="1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411730" y="2012950"/>
            <a:ext cx="3947795" cy="3329940"/>
          </a:xfrm>
          <a:prstGeom prst="rect">
            <a:avLst/>
          </a:prstGeom>
          <a:noFill/>
        </p:spPr>
        <p:txBody>
          <a:bodyPr wrap="square" rtlCol="0">
            <a:normAutofit fontScale="25000"/>
          </a:bodyPr>
          <a:lstStyle/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学习网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站：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http://caa.fanya.chaoxing.com/portal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账号：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在用手机号注册并绑定学校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及学号后，账号用手机号或者学号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皆可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密码：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密码忘记用手机重置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或联系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客服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11378484" y="636755"/>
            <a:ext cx="203545" cy="74612"/>
            <a:chOff x="9839643" y="910585"/>
            <a:chExt cx="203545" cy="74612"/>
          </a:xfrm>
        </p:grpSpPr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8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: 形状 9"/>
          <p:cNvSpPr/>
          <p:nvPr>
            <p:custDataLst>
              <p:tags r:id="rId9"/>
            </p:custDataLst>
          </p:nvPr>
        </p:nvSpPr>
        <p:spPr>
          <a:xfrm>
            <a:off x="609971" y="505786"/>
            <a:ext cx="336550" cy="336550"/>
          </a:xfrm>
          <a:custGeom>
            <a:avLst/>
            <a:gdLst>
              <a:gd name="connsiteX0" fmla="*/ 138801 w 336550"/>
              <a:gd name="connsiteY0" fmla="*/ 117033 h 336550"/>
              <a:gd name="connsiteX1" fmla="*/ 138801 w 336550"/>
              <a:gd name="connsiteY1" fmla="*/ 219517 h 336550"/>
              <a:gd name="connsiteX2" fmla="*/ 227149 w 336550"/>
              <a:gd name="connsiteY2" fmla="*/ 168275 h 336550"/>
              <a:gd name="connsiteX3" fmla="*/ 168275 w 336550"/>
              <a:gd name="connsiteY3" fmla="*/ 0 h 336550"/>
              <a:gd name="connsiteX4" fmla="*/ 336550 w 336550"/>
              <a:gd name="connsiteY4" fmla="*/ 168275 h 336550"/>
              <a:gd name="connsiteX5" fmla="*/ 168275 w 336550"/>
              <a:gd name="connsiteY5" fmla="*/ 336550 h 336550"/>
              <a:gd name="connsiteX6" fmla="*/ 0 w 336550"/>
              <a:gd name="connsiteY6" fmla="*/ 168275 h 336550"/>
              <a:gd name="connsiteX7" fmla="*/ 168275 w 336550"/>
              <a:gd name="connsiteY7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0" h="336550">
                <a:moveTo>
                  <a:pt x="138801" y="117033"/>
                </a:moveTo>
                <a:lnTo>
                  <a:pt x="138801" y="219517"/>
                </a:lnTo>
                <a:lnTo>
                  <a:pt x="227149" y="168275"/>
                </a:lnTo>
                <a:close/>
                <a:moveTo>
                  <a:pt x="168275" y="0"/>
                </a:moveTo>
                <a:cubicBezTo>
                  <a:pt x="261211" y="0"/>
                  <a:pt x="336550" y="75339"/>
                  <a:pt x="336550" y="168275"/>
                </a:cubicBezTo>
                <a:cubicBezTo>
                  <a:pt x="336550" y="261211"/>
                  <a:pt x="261211" y="336550"/>
                  <a:pt x="168275" y="336550"/>
                </a:cubicBezTo>
                <a:cubicBezTo>
                  <a:pt x="75339" y="336550"/>
                  <a:pt x="0" y="261211"/>
                  <a:pt x="0" y="168275"/>
                </a:cubicBezTo>
                <a:cubicBezTo>
                  <a:pt x="0" y="75339"/>
                  <a:pt x="75339" y="0"/>
                  <a:pt x="168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1471910" y="6224432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224432"/>
            <a:ext cx="720090" cy="633568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注册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2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6475" y="1185545"/>
            <a:ext cx="7639050" cy="4787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1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9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7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6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5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6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6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16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7、20、21、22、23、24、27、30、34、37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4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416_14*l_h_a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416_14*l_h_f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点击此处添加正文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4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04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4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05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d"/>
  <p:tag name="KSO_WM_UNIT_TYPE" val="l_h_i"/>
  <p:tag name="KSO_WM_UNIT_INDEX" val="1_1_3"/>
  <p:tag name="KSO_WM_UNIT_ID" val="custom20204416_27*l_h_i*1_1_3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416_14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14"/>
  <p:tag name="KSO_WM_SLIDE_SIZE" val="723.5*43.55"/>
  <p:tag name="KSO_WM_SLIDE_POSITION" val="118.3*306.9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416"/>
  <p:tag name="KSO_WM_SLIDE_LAYOUT" val="i_l"/>
  <p:tag name="KSO_WM_SLIDE_LAYOUT_CNT" val="1_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1"/>
  <p:tag name="KSO_WM_TEMPLATE_CATEGORY" val="custom"/>
  <p:tag name="KSO_WM_TEMPLATE_INDEX" val="20204416"/>
  <p:tag name="KSO_WM_UNIT_ID" val="custom20204416_23*i*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4416"/>
  <p:tag name="KSO_WM_UNIT_ID" val="custom20204416_23*i*2"/>
</p:tagLst>
</file>

<file path=ppt/tags/tag209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4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PRESET_TEXT" val="单击此处&#13;添加大标题内容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416"/>
  <p:tag name="KSO_WM_UNIT_ID" val="custom20204416_23*a*1"/>
  <p:tag name="KSO_WM_UNIT_ISNUMDGMTITLE" val="0"/>
</p:tagLst>
</file>

<file path=ppt/tags/tag211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您的正文已经简明扼要，但信息却错综复杂，需要用更多的文字来表述；但请您尽可能提炼思想的精髓……"/>
  <p:tag name="KSO_WM_UNIT_NOCLEAR" val="0"/>
  <p:tag name="KSO_WM_UNIT_VALUE" val="13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416"/>
  <p:tag name="KSO_WM_UNIT_ID" val="custom20204416_23*f*1"/>
  <p:tag name="KSO_WM_UNIT_SUBTYPE" val="a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416_23*i*3"/>
  <p:tag name="KSO_WM_TEMPLATE_CATEGORY" val="custom"/>
  <p:tag name="KSO_WM_TEMPLATE_INDEX" val="20204416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204416"/>
  <p:tag name="KSO_WM_UNIT_ID" val="custom20204416_23*i*4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204416"/>
  <p:tag name="KSO_WM_UNIT_ID" val="custom20204416_23*i*5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204416"/>
  <p:tag name="KSO_WM_UNIT_ID" val="custom20204416_23*i*6"/>
</p:tagLst>
</file>

<file path=ppt/tags/tag216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5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17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5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18.xml><?xml version="1.0" encoding="utf-8"?>
<p:tagLst xmlns:p="http://schemas.openxmlformats.org/presentationml/2006/main">
  <p:tag name="KSO_WM_TEMPLATE_SUBCATEGORY" val="0"/>
  <p:tag name="KSO_WM_SLIDE_ITEM_CNT" val="0"/>
  <p:tag name="KSO_WM_SLIDE_INDEX" val="23"/>
  <p:tag name="KSO_WM_TAG_VERSION" val="1.0"/>
  <p:tag name="KSO_WM_BEAUTIFY_FLAG" val="#wm#"/>
  <p:tag name="KSO_WM_SLIDE_LAYOUT" val="a_d_f"/>
  <p:tag name="KSO_WM_SLIDE_LAYOUT_CNT" val="1_1_1"/>
  <p:tag name="KSO_WM_SLIDE_TYPE" val="text"/>
  <p:tag name="KSO_WM_SLIDE_SUBTYPE" val="picTxt"/>
  <p:tag name="KSO_WM_SLIDE_SIZE" val="960*540"/>
  <p:tag name="KSO_WM_SLIDE_POSITION" val="0*0"/>
  <p:tag name="KSO_WM_TEMPLATE_MASTER_TYPE" val="1"/>
  <p:tag name="KSO_WM_TEMPLATE_COLOR_TYPE" val="1"/>
  <p:tag name="KSO_WM_TEMPLATE_CATEGORY" val="custom"/>
  <p:tag name="KSO_WM_TEMPLATE_INDEX" val="20204416"/>
  <p:tag name="KSO_WM_SLIDE_ID" val="custom20204416_23"/>
</p:tagLst>
</file>

<file path=ppt/tags/tag219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5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z"/>
  <p:tag name="KSO_WM_UNIT_INDEX" val="1_1"/>
  <p:tag name="KSO_WM_UNIT_ID" val="custom20204416_15*l_z*1_1"/>
  <p:tag name="KSO_WM_TEMPLATE_CATEGORY" val="custom"/>
  <p:tag name="KSO_WM_TEMPLATE_INDEX" val="20204416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416_15*l_h_a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22.xml><?xml version="1.0" encoding="utf-8"?>
<p:tagLst xmlns:p="http://schemas.openxmlformats.org/presentationml/2006/main"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416_15*l_h_f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点击此处添加正文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2_1"/>
  <p:tag name="KSO_WM_UNIT_ID" val="custom20204416_15*l_h_a*1_2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24.xml><?xml version="1.0" encoding="utf-8"?>
<p:tagLst xmlns:p="http://schemas.openxmlformats.org/presentationml/2006/main"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2_1"/>
  <p:tag name="KSO_WM_UNIT_ID" val="custom20204416_15*l_h_f*1_2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点击此处添加正文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5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26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5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2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416_15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5"/>
  <p:tag name="KSO_WM_SLIDE_SIZE" val="564.9*36.3"/>
  <p:tag name="KSO_WM_SLIDE_POSITION" val="198.1*296.8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416"/>
  <p:tag name="KSO_WM_SLIDE_LAYOUT" val="i_l"/>
  <p:tag name="KSO_WM_SLIDE_LAYOUT_CNT" val="1_1"/>
</p:tagLst>
</file>

<file path=ppt/tags/tag228.xml><?xml version="1.0" encoding="utf-8"?>
<p:tagLst xmlns:p="http://schemas.openxmlformats.org/presentationml/2006/main">
  <p:tag name="KSO_WM_SLIDE_BACKGROUND_TYPE" val="belt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13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3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3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960*492"/>
  <p:tag name="KSO_WM_SLIDE_POSITION" val="0*47"/>
  <p:tag name="KSO_WM_TAG_VERSION" val="1.0"/>
  <p:tag name="KSO_WM_BEAUTIFY_FLAG" val="#wm#"/>
  <p:tag name="KSO_WM_SLIDE_LAYOUT" val="a_f_i"/>
  <p:tag name="KSO_WM_SLIDE_LAYOUT_CNT" val="1_1_1"/>
  <p:tag name="KSO_WM_SLIDE_LAYOUT_INFO" val="{&quot;direction&quot;:1,&quot;horizontalAlign&quot;:1,&quot;verticalAlign&quot;:1,&quot;type&quot;:0,&quot;diagramDirection&quot;:0,&quot;canSetOverLayout&quot;:0,&quot;isOverLayout&quot;:0,&quot;normalSize&quot;:{&quot;size1&quot;:82.3},&quot;minSize&quot;:{&quot;size1&quot;:82.3},&quot;maxSize&quot;:{&quot;size1&quot;:82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887139142,&quot;right&quot;:0.0,&quot;bottom&quot;:0.0887139142,&quot;leftAbs&quot;:false,&quot;topAbs&quot;:false,&quot;rightAbs&quot;:false,&quot;bottomAbs&quot;:false}],&quot;subLayout&quot;:[{&quot;direction&quot;:0,&quot;horizontalAlign&quot;:2,&quot;verticalAlign&quot;:1,&quot;type&quot;:0,&quot;diagramDirection&quot;:0,&quot;canSetOverLayout&quot;:0,&quot;isOverLayout&quot;:0,&quot;margin&quot;:{&quot;left&quot;:2.54,&quot;top&quot;:3.39,&quot;right&quot;:0.394,&quot;bottom&quot;:3.3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3.39,&quot;right&quot;:2.54,&quot;bottom&quot;:3.39},&quot;edge&quot;:{&quot;left&quot;:false,&quot;top&quot;:true,&quot;right&quot;:true,&quot;bottom&quot;:true}}]}"/>
  <p:tag name="KSO_WM_SLIDE_CAN_ADD_NAVIGATION" val="1"/>
  <p:tag name="KSO_WM_SLIDE_BACKGROUND" val="[&quot;general&quot;,&quot;belt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13"/>
</p:tagLst>
</file>

<file path=ppt/tags/tag232.xml><?xml version="1.0" encoding="utf-8"?>
<p:tagLst xmlns:p="http://schemas.openxmlformats.org/presentationml/2006/main">
  <p:tag name="KSO_WM_SLIDE_BACKGROUND_TYPE" val="belt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13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3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3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960*492"/>
  <p:tag name="KSO_WM_SLIDE_POSITION" val="0*47"/>
  <p:tag name="KSO_WM_TAG_VERSION" val="1.0"/>
  <p:tag name="KSO_WM_BEAUTIFY_FLAG" val="#wm#"/>
  <p:tag name="KSO_WM_SLIDE_LAYOUT" val="a_f_i"/>
  <p:tag name="KSO_WM_SLIDE_LAYOUT_CNT" val="1_1_1"/>
  <p:tag name="KSO_WM_SLIDE_LAYOUT_INFO" val="{&quot;direction&quot;:1,&quot;horizontalAlign&quot;:1,&quot;verticalAlign&quot;:1,&quot;type&quot;:0,&quot;diagramDirection&quot;:0,&quot;canSetOverLayout&quot;:0,&quot;isOverLayout&quot;:0,&quot;normalSize&quot;:{&quot;size1&quot;:82.3},&quot;minSize&quot;:{&quot;size1&quot;:82.3},&quot;maxSize&quot;:{&quot;size1&quot;:82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887139142,&quot;right&quot;:0.0,&quot;bottom&quot;:0.0887139142,&quot;leftAbs&quot;:false,&quot;topAbs&quot;:false,&quot;rightAbs&quot;:false,&quot;bottomAbs&quot;:false}],&quot;subLayout&quot;:[{&quot;direction&quot;:0,&quot;horizontalAlign&quot;:2,&quot;verticalAlign&quot;:1,&quot;type&quot;:0,&quot;diagramDirection&quot;:0,&quot;canSetOverLayout&quot;:0,&quot;isOverLayout&quot;:0,&quot;margin&quot;:{&quot;left&quot;:2.54,&quot;top&quot;:3.39,&quot;right&quot;:0.394,&quot;bottom&quot;:3.3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3.39,&quot;right&quot;:2.54,&quot;bottom&quot;:3.39},&quot;edge&quot;:{&quot;left&quot;:false,&quot;top&quot;:true,&quot;right&quot;:true,&quot;bottom&quot;:true}}]}"/>
  <p:tag name="KSO_WM_SLIDE_CAN_ADD_NAVIGATION" val="1"/>
  <p:tag name="KSO_WM_SLIDE_BACKGROUND" val="[&quot;general&quot;,&quot;belt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13"/>
</p:tagLst>
</file>

<file path=ppt/tags/tag236.xml><?xml version="1.0" encoding="utf-8"?>
<p:tagLst xmlns:p="http://schemas.openxmlformats.org/presentationml/2006/main">
  <p:tag name="KSO_WM_SLIDE_BACKGROUND_TYPE" val="belt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13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3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3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960*492"/>
  <p:tag name="KSO_WM_SLIDE_POSITION" val="0*47"/>
  <p:tag name="KSO_WM_TAG_VERSION" val="1.0"/>
  <p:tag name="KSO_WM_BEAUTIFY_FLAG" val="#wm#"/>
  <p:tag name="KSO_WM_SLIDE_LAYOUT" val="a_f_i"/>
  <p:tag name="KSO_WM_SLIDE_LAYOUT_CNT" val="1_1_1"/>
  <p:tag name="KSO_WM_SLIDE_LAYOUT_INFO" val="{&quot;direction&quot;:1,&quot;horizontalAlign&quot;:1,&quot;verticalAlign&quot;:1,&quot;type&quot;:0,&quot;diagramDirection&quot;:0,&quot;canSetOverLayout&quot;:0,&quot;isOverLayout&quot;:0,&quot;normalSize&quot;:{&quot;size1&quot;:82.3},&quot;minSize&quot;:{&quot;size1&quot;:82.3},&quot;maxSize&quot;:{&quot;size1&quot;:82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887139142,&quot;right&quot;:0.0,&quot;bottom&quot;:0.0887139142,&quot;leftAbs&quot;:false,&quot;topAbs&quot;:false,&quot;rightAbs&quot;:false,&quot;bottomAbs&quot;:false}],&quot;subLayout&quot;:[{&quot;direction&quot;:0,&quot;horizontalAlign&quot;:2,&quot;verticalAlign&quot;:1,&quot;type&quot;:0,&quot;diagramDirection&quot;:0,&quot;canSetOverLayout&quot;:0,&quot;isOverLayout&quot;:0,&quot;margin&quot;:{&quot;left&quot;:2.54,&quot;top&quot;:3.39,&quot;right&quot;:0.394,&quot;bottom&quot;:3.3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3.39,&quot;right&quot;:2.54,&quot;bottom&quot;:3.39},&quot;edge&quot;:{&quot;left&quot;:false,&quot;top&quot;:true,&quot;right&quot;:true,&quot;bottom&quot;:true}}]}"/>
  <p:tag name="KSO_WM_SLIDE_CAN_ADD_NAVIGATION" val="1"/>
  <p:tag name="KSO_WM_SLIDE_BACKGROUND" val="[&quot;general&quot;,&quot;belt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13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4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416_14*l_h_a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416_14*l_h_f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点击此处添加正文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43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4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44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4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45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d"/>
  <p:tag name="KSO_WM_UNIT_TYPE" val="l_h_i"/>
  <p:tag name="KSO_WM_UNIT_INDEX" val="1_1_3"/>
  <p:tag name="KSO_WM_UNIT_ID" val="custom20204416_27*l_h_i*1_1_3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416_14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14"/>
  <p:tag name="KSO_WM_SLIDE_SIZE" val="723.5*43.55"/>
  <p:tag name="KSO_WM_SLIDE_POSITION" val="118.3*306.9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416"/>
  <p:tag name="KSO_WM_SLIDE_LAYOUT" val="i_l"/>
  <p:tag name="KSO_WM_SLIDE_LAYOUT_CNT" val="1_1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4416"/>
  <p:tag name="KSO_WM_UNIT_ID" val="custom20204416_23*i*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4416"/>
  <p:tag name="KSO_WM_UNIT_ID" val="custom20204416_23*i*2"/>
</p:tagLst>
</file>

<file path=ppt/tags/tag249.xml><?xml version="1.0" encoding="utf-8"?>
<p:tagLst xmlns:p="http://schemas.openxmlformats.org/presentationml/2006/main">
  <p:tag name="KSO_WM_UNIT_ISCONTENTSTITLE" val="0"/>
  <p:tag name="KSO_WM_UNIT_PRESET_TEXT" val="单击此处&#13;添加大标题内容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416"/>
  <p:tag name="KSO_WM_UNIT_ID" val="custom20204416_23*a*1"/>
  <p:tag name="KSO_WM_UNIT_ISNUMDGMTITLE" val="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您的正文已经简明扼要，但信息却错综复杂，需要用更多的文字来表述；但请您尽可能提炼思想的精髓……"/>
  <p:tag name="KSO_WM_UNIT_NOCLEAR" val="0"/>
  <p:tag name="KSO_WM_UNIT_VALUE" val="13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416"/>
  <p:tag name="KSO_WM_UNIT_ID" val="custom20204416_23*f*1"/>
  <p:tag name="KSO_WM_UNIT_SUBTYPE" val="a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416_23*i*3"/>
  <p:tag name="KSO_WM_TEMPLATE_CATEGORY" val="custom"/>
  <p:tag name="KSO_WM_TEMPLATE_INDEX" val="20204416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204416"/>
  <p:tag name="KSO_WM_UNIT_ID" val="custom20204416_23*i*4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204416"/>
  <p:tag name="KSO_WM_UNIT_ID" val="custom20204416_23*i*5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204416"/>
  <p:tag name="KSO_WM_UNIT_ID" val="custom20204416_23*i*6"/>
</p:tagLst>
</file>

<file path=ppt/tags/tag255.xml><?xml version="1.0" encoding="utf-8"?>
<p:tagLst xmlns:p="http://schemas.openxmlformats.org/presentationml/2006/main">
  <p:tag name="KSO_WM_TEMPLATE_SUBCATEGORY" val="0"/>
  <p:tag name="KSO_WM_SLIDE_ITEM_CNT" val="0"/>
  <p:tag name="KSO_WM_SLIDE_INDEX" val="23"/>
  <p:tag name="KSO_WM_TAG_VERSION" val="1.0"/>
  <p:tag name="KSO_WM_BEAUTIFY_FLAG" val="#wm#"/>
  <p:tag name="KSO_WM_SLIDE_LAYOUT" val="a_d_f"/>
  <p:tag name="KSO_WM_SLIDE_LAYOUT_CNT" val="1_1_1"/>
  <p:tag name="KSO_WM_SLIDE_TYPE" val="text"/>
  <p:tag name="KSO_WM_SLIDE_SUBTYPE" val="picTxt"/>
  <p:tag name="KSO_WM_SLIDE_SIZE" val="960*540"/>
  <p:tag name="KSO_WM_SLIDE_POSITION" val="0*0"/>
  <p:tag name="KSO_WM_TEMPLATE_MASTER_TYPE" val="1"/>
  <p:tag name="KSO_WM_TEMPLATE_COLOR_TYPE" val="1"/>
  <p:tag name="KSO_WM_TEMPLATE_CATEGORY" val="custom"/>
  <p:tag name="KSO_WM_TEMPLATE_INDEX" val="20204416"/>
  <p:tag name="KSO_WM_SLIDE_ID" val="custom20204416_23"/>
</p:tagLst>
</file>

<file path=ppt/tags/tag256.xml><?xml version="1.0" encoding="utf-8"?>
<p:tagLst xmlns:p="http://schemas.openxmlformats.org/presentationml/2006/main">
  <p:tag name="KSO_WM_SLIDE_BACKGROUND_TYPE" val="navigation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9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navigation"/>
  <p:tag name="KSO_WM_UNIT_TYPE" val="i"/>
  <p:tag name="KSO_WM_UNIT_INDEX" val="2"/>
  <p:tag name="KSO_WM_TEMPLATE_CATEGORY" val="custom"/>
  <p:tag name="KSO_WM_TEMPLATE_INDEX" val="20204416"/>
  <p:tag name="KSO_WM_UNIT_ID" val="custom20204416_9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navigation"/>
  <p:tag name="KSO_WM_UNIT_TYPE" val="i"/>
  <p:tag name="KSO_WM_UNIT_INDEX" val="3"/>
  <p:tag name="KSO_WM_TEMPLATE_CATEGORY" val="custom"/>
  <p:tag name="KSO_WM_TEMPLATE_INDEX" val="20204416"/>
  <p:tag name="KSO_WM_UNIT_ID" val="custom20204416_9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416"/>
  <p:tag name="KSO_WM_UNIT_ID" val="custom20204416_9*a*1"/>
  <p:tag name="KSO_WM_UNIT_ISNUMDGMTITLE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TEMPLATE_SUBCATEGORY" val="0"/>
  <p:tag name="KSO_WM_SLIDE_TYPE" val="text"/>
  <p:tag name="KSO_WM_SLIDE_SUBTYPE" val="picTxt"/>
  <p:tag name="KSO_WM_SLIDE_ITEM_CNT" val="0"/>
  <p:tag name="KSO_WM_SLIDE_INDEX" val="9"/>
  <p:tag name="KSO_WM_SLIDE_SIZE" val="864.102*311.936"/>
  <p:tag name="KSO_WM_SLIDE_POSITION" val="47.9491*125.305"/>
  <p:tag name="KSO_WM_TAG_VERSION" val="1.0"/>
  <p:tag name="KSO_WM_BEAUTIFY_FLAG" val="#wm#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0,&quot;right&quot;:1.69,&quot;bottom&quot;:0.026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2.4},&quot;minSize&quot;:{&quot;size1&quot;:35.0},&quot;maxSize&quot;:{&quot;size1&quot;:70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11,&quot;top&quot;:2.3,&quot;right&quot;:2.1,&quot;bottom&quot;:4.04},&quot;edge&quot;:{&quot;left&quot;:true,&quot;top&quot;:false,&quot;right&quot;:false,&quot;bottom&quot;:true}},{&quot;direction&quot;:1,&quot;horizontalAlign&quot;:-1,&quot;verticalAlign&quot;:-1,&quot;type&quot;:0,&quot;diagramDirection&quot;:0,&quot;canSetOverLayout&quot;:0,&quot;isOverLayout&quot;:0,&quot;margin&quot;:{&quot;left&quot;:0.85,&quot;top&quot;:2.73,&quot;right&quot;:2.57,&quot;bottom&quot;:4.48},&quot;edge&quot;:{&quot;left&quot;:false,&quot;top&quot;:false,&quot;right&quot;:true,&quot;bottom&quot;:true}}]}]}"/>
  <p:tag name="KSO_WM_SLIDE_CAN_ADD_NAVIGATION" val="1"/>
  <p:tag name="KSO_WM_SLIDE_BACKGROUND" val="[&quot;navigation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9"/>
</p:tagLst>
</file>

<file path=ppt/tags/tag261.xml><?xml version="1.0" encoding="utf-8"?>
<p:tagLst xmlns:p="http://schemas.openxmlformats.org/presentationml/2006/main">
  <p:tag name="KSO_WM_SLIDE_BACKGROUND_TYPE" val="navigation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9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navigation"/>
  <p:tag name="KSO_WM_UNIT_TYPE" val="i"/>
  <p:tag name="KSO_WM_UNIT_INDEX" val="2"/>
  <p:tag name="KSO_WM_TEMPLATE_CATEGORY" val="custom"/>
  <p:tag name="KSO_WM_TEMPLATE_INDEX" val="20204416"/>
  <p:tag name="KSO_WM_UNIT_ID" val="custom20204416_9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navigation"/>
  <p:tag name="KSO_WM_UNIT_TYPE" val="i"/>
  <p:tag name="KSO_WM_UNIT_INDEX" val="3"/>
  <p:tag name="KSO_WM_TEMPLATE_CATEGORY" val="custom"/>
  <p:tag name="KSO_WM_TEMPLATE_INDEX" val="20204416"/>
  <p:tag name="KSO_WM_UNIT_ID" val="custom20204416_9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416"/>
  <p:tag name="KSO_WM_UNIT_ID" val="custom20204416_9*a*1"/>
  <p:tag name="KSO_WM_UNIT_ISNUMDGMTITLE" val="0"/>
</p:tagLst>
</file>

<file path=ppt/tags/tag265.xml><?xml version="1.0" encoding="utf-8"?>
<p:tagLst xmlns:p="http://schemas.openxmlformats.org/presentationml/2006/main">
  <p:tag name="KSO_WM_TEMPLATE_SUBCATEGORY" val="0"/>
  <p:tag name="KSO_WM_SLIDE_TYPE" val="text"/>
  <p:tag name="KSO_WM_SLIDE_SUBTYPE" val="picTxt"/>
  <p:tag name="KSO_WM_SLIDE_ITEM_CNT" val="0"/>
  <p:tag name="KSO_WM_SLIDE_INDEX" val="9"/>
  <p:tag name="KSO_WM_SLIDE_SIZE" val="864.102*311.936"/>
  <p:tag name="KSO_WM_SLIDE_POSITION" val="47.9491*125.305"/>
  <p:tag name="KSO_WM_TAG_VERSION" val="1.0"/>
  <p:tag name="KSO_WM_BEAUTIFY_FLAG" val="#wm#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0,&quot;right&quot;:1.69,&quot;bottom&quot;:0.026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2.4},&quot;minSize&quot;:{&quot;size1&quot;:35.0},&quot;maxSize&quot;:{&quot;size1&quot;:70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11,&quot;top&quot;:2.3,&quot;right&quot;:2.1,&quot;bottom&quot;:4.04},&quot;edge&quot;:{&quot;left&quot;:true,&quot;top&quot;:false,&quot;right&quot;:false,&quot;bottom&quot;:true}},{&quot;direction&quot;:1,&quot;horizontalAlign&quot;:-1,&quot;verticalAlign&quot;:-1,&quot;type&quot;:0,&quot;diagramDirection&quot;:0,&quot;canSetOverLayout&quot;:0,&quot;isOverLayout&quot;:0,&quot;margin&quot;:{&quot;left&quot;:0.85,&quot;top&quot;:2.73,&quot;right&quot;:2.57,&quot;bottom&quot;:4.48},&quot;edge&quot;:{&quot;left&quot;:false,&quot;top&quot;:false,&quot;right&quot;:true,&quot;bottom&quot;:true}}]}]}"/>
  <p:tag name="KSO_WM_SLIDE_CAN_ADD_NAVIGATION" val="1"/>
  <p:tag name="KSO_WM_SLIDE_BACKGROUND" val="[&quot;navigation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9"/>
</p:tagLst>
</file>

<file path=ppt/tags/tag266.xml><?xml version="1.0" encoding="utf-8"?>
<p:tagLst xmlns:p="http://schemas.openxmlformats.org/presentationml/2006/main">
  <p:tag name="KSO_WM_SLIDE_BACKGROUND_TYPE" val="navigation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9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navigation"/>
  <p:tag name="KSO_WM_UNIT_TYPE" val="i"/>
  <p:tag name="KSO_WM_UNIT_INDEX" val="2"/>
  <p:tag name="KSO_WM_TEMPLATE_CATEGORY" val="custom"/>
  <p:tag name="KSO_WM_TEMPLATE_INDEX" val="20204416"/>
  <p:tag name="KSO_WM_UNIT_ID" val="custom20204416_9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navigation"/>
  <p:tag name="KSO_WM_UNIT_TYPE" val="i"/>
  <p:tag name="KSO_WM_UNIT_INDEX" val="3"/>
  <p:tag name="KSO_WM_TEMPLATE_CATEGORY" val="custom"/>
  <p:tag name="KSO_WM_TEMPLATE_INDEX" val="20204416"/>
  <p:tag name="KSO_WM_UNIT_ID" val="custom20204416_9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416"/>
  <p:tag name="KSO_WM_UNIT_ID" val="custom20204416_9*a*1"/>
  <p:tag name="KSO_WM_UNIT_ISNUMDGMTITLE" val="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TEMPLATE_SUBCATEGORY" val="0"/>
  <p:tag name="KSO_WM_SLIDE_TYPE" val="text"/>
  <p:tag name="KSO_WM_SLIDE_SUBTYPE" val="picTxt"/>
  <p:tag name="KSO_WM_SLIDE_ITEM_CNT" val="0"/>
  <p:tag name="KSO_WM_SLIDE_INDEX" val="9"/>
  <p:tag name="KSO_WM_SLIDE_SIZE" val="864.102*311.936"/>
  <p:tag name="KSO_WM_SLIDE_POSITION" val="47.9491*125.305"/>
  <p:tag name="KSO_WM_TAG_VERSION" val="1.0"/>
  <p:tag name="KSO_WM_BEAUTIFY_FLAG" val="#wm#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0,&quot;right&quot;:1.69,&quot;bottom&quot;:0.026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2.4},&quot;minSize&quot;:{&quot;size1&quot;:35.0},&quot;maxSize&quot;:{&quot;size1&quot;:70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11,&quot;top&quot;:2.3,&quot;right&quot;:2.1,&quot;bottom&quot;:4.04},&quot;edge&quot;:{&quot;left&quot;:true,&quot;top&quot;:false,&quot;right&quot;:false,&quot;bottom&quot;:true}},{&quot;direction&quot;:1,&quot;horizontalAlign&quot;:-1,&quot;verticalAlign&quot;:-1,&quot;type&quot;:0,&quot;diagramDirection&quot;:0,&quot;canSetOverLayout&quot;:0,&quot;isOverLayout&quot;:0,&quot;margin&quot;:{&quot;left&quot;:0.85,&quot;top&quot;:2.73,&quot;right&quot;:2.57,&quot;bottom&quot;:4.48},&quot;edge&quot;:{&quot;left&quot;:false,&quot;top&quot;:false,&quot;right&quot;:true,&quot;bottom&quot;:true}}]}]}"/>
  <p:tag name="KSO_WM_SLIDE_CAN_ADD_NAVIGATION" val="1"/>
  <p:tag name="KSO_WM_SLIDE_BACKGROUND" val="[&quot;navigation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9"/>
</p:tagLst>
</file>

<file path=ppt/tags/tag271.xml><?xml version="1.0" encoding="utf-8"?>
<p:tagLst xmlns:p="http://schemas.openxmlformats.org/presentationml/2006/main">
  <p:tag name="KSO_WM_SLIDE_BACKGROUND_TYPE" val="navigation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9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navigation"/>
  <p:tag name="KSO_WM_UNIT_TYPE" val="i"/>
  <p:tag name="KSO_WM_UNIT_INDEX" val="2"/>
  <p:tag name="KSO_WM_TEMPLATE_CATEGORY" val="custom"/>
  <p:tag name="KSO_WM_TEMPLATE_INDEX" val="20204416"/>
  <p:tag name="KSO_WM_UNIT_ID" val="custom20204416_9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navigation"/>
  <p:tag name="KSO_WM_UNIT_TYPE" val="i"/>
  <p:tag name="KSO_WM_UNIT_INDEX" val="3"/>
  <p:tag name="KSO_WM_TEMPLATE_CATEGORY" val="custom"/>
  <p:tag name="KSO_WM_TEMPLATE_INDEX" val="20204416"/>
  <p:tag name="KSO_WM_UNIT_ID" val="custom20204416_9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416"/>
  <p:tag name="KSO_WM_UNIT_ID" val="custom20204416_9*a*1"/>
  <p:tag name="KSO_WM_UNIT_ISNUMDGMTITLE" val="0"/>
</p:tagLst>
</file>

<file path=ppt/tags/tag275.xml><?xml version="1.0" encoding="utf-8"?>
<p:tagLst xmlns:p="http://schemas.openxmlformats.org/presentationml/2006/main">
  <p:tag name="KSO_WM_TEMPLATE_SUBCATEGORY" val="0"/>
  <p:tag name="KSO_WM_SLIDE_TYPE" val="text"/>
  <p:tag name="KSO_WM_SLIDE_SUBTYPE" val="picTxt"/>
  <p:tag name="KSO_WM_SLIDE_ITEM_CNT" val="0"/>
  <p:tag name="KSO_WM_SLIDE_INDEX" val="9"/>
  <p:tag name="KSO_WM_SLIDE_SIZE" val="864.102*311.936"/>
  <p:tag name="KSO_WM_SLIDE_POSITION" val="47.9491*125.305"/>
  <p:tag name="KSO_WM_TAG_VERSION" val="1.0"/>
  <p:tag name="KSO_WM_BEAUTIFY_FLAG" val="#wm#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0,&quot;right&quot;:1.69,&quot;bottom&quot;:0.026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2.4},&quot;minSize&quot;:{&quot;size1&quot;:35.0},&quot;maxSize&quot;:{&quot;size1&quot;:70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11,&quot;top&quot;:2.3,&quot;right&quot;:2.1,&quot;bottom&quot;:4.04},&quot;edge&quot;:{&quot;left&quot;:true,&quot;top&quot;:false,&quot;right&quot;:false,&quot;bottom&quot;:true}},{&quot;direction&quot;:1,&quot;horizontalAlign&quot;:-1,&quot;verticalAlign&quot;:-1,&quot;type&quot;:0,&quot;diagramDirection&quot;:0,&quot;canSetOverLayout&quot;:0,&quot;isOverLayout&quot;:0,&quot;margin&quot;:{&quot;left&quot;:0.85,&quot;top&quot;:2.73,&quot;right&quot;:2.57,&quot;bottom&quot;:4.48},&quot;edge&quot;:{&quot;left&quot;:false,&quot;top&quot;:false,&quot;right&quot;:true,&quot;bottom&quot;:true}}]}]}"/>
  <p:tag name="KSO_WM_SLIDE_CAN_ADD_NAVIGATION" val="1"/>
  <p:tag name="KSO_WM_SLIDE_BACKGROUND" val="[&quot;navigation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9"/>
</p:tagLst>
</file>

<file path=ppt/tags/tag276.xml><?xml version="1.0" encoding="utf-8"?>
<p:tagLst xmlns:p="http://schemas.openxmlformats.org/presentationml/2006/main">
  <p:tag name="KSO_WM_SLIDE_BACKGROUND_TYPE" val="navigation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9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navigation"/>
  <p:tag name="KSO_WM_UNIT_TYPE" val="i"/>
  <p:tag name="KSO_WM_UNIT_INDEX" val="2"/>
  <p:tag name="KSO_WM_TEMPLATE_CATEGORY" val="custom"/>
  <p:tag name="KSO_WM_TEMPLATE_INDEX" val="20204416"/>
  <p:tag name="KSO_WM_UNIT_ID" val="custom20204416_9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navigation"/>
  <p:tag name="KSO_WM_UNIT_TYPE" val="i"/>
  <p:tag name="KSO_WM_UNIT_INDEX" val="3"/>
  <p:tag name="KSO_WM_TEMPLATE_CATEGORY" val="custom"/>
  <p:tag name="KSO_WM_TEMPLATE_INDEX" val="20204416"/>
  <p:tag name="KSO_WM_UNIT_ID" val="custom20204416_9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416"/>
  <p:tag name="KSO_WM_UNIT_ID" val="custom20204416_9*a*1"/>
  <p:tag name="KSO_WM_UNIT_ISNUMDGMTITLE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TEMPLATE_SUBCATEGORY" val="0"/>
  <p:tag name="KSO_WM_SLIDE_TYPE" val="text"/>
  <p:tag name="KSO_WM_SLIDE_SUBTYPE" val="picTxt"/>
  <p:tag name="KSO_WM_SLIDE_ITEM_CNT" val="0"/>
  <p:tag name="KSO_WM_SLIDE_INDEX" val="9"/>
  <p:tag name="KSO_WM_SLIDE_SIZE" val="864.102*311.936"/>
  <p:tag name="KSO_WM_SLIDE_POSITION" val="47.9491*125.305"/>
  <p:tag name="KSO_WM_TAG_VERSION" val="1.0"/>
  <p:tag name="KSO_WM_BEAUTIFY_FLAG" val="#wm#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0,&quot;right&quot;:1.69,&quot;bottom&quot;:0.026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2.4},&quot;minSize&quot;:{&quot;size1&quot;:35.0},&quot;maxSize&quot;:{&quot;size1&quot;:70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11,&quot;top&quot;:2.3,&quot;right&quot;:2.1,&quot;bottom&quot;:4.04},&quot;edge&quot;:{&quot;left&quot;:true,&quot;top&quot;:false,&quot;right&quot;:false,&quot;bottom&quot;:true}},{&quot;direction&quot;:1,&quot;horizontalAlign&quot;:-1,&quot;verticalAlign&quot;:-1,&quot;type&quot;:0,&quot;diagramDirection&quot;:0,&quot;canSetOverLayout&quot;:0,&quot;isOverLayout&quot;:0,&quot;margin&quot;:{&quot;left&quot;:0.85,&quot;top&quot;:2.73,&quot;right&quot;:2.57,&quot;bottom&quot;:4.48},&quot;edge&quot;:{&quot;left&quot;:false,&quot;top&quot;:false,&quot;right&quot;:true,&quot;bottom&quot;:true}}]}]}"/>
  <p:tag name="KSO_WM_SLIDE_CAN_ADD_NAVIGATION" val="1"/>
  <p:tag name="KSO_WM_SLIDE_BACKGROUND" val="[&quot;navigation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9"/>
</p:tagLst>
</file>

<file path=ppt/tags/tag281.xml><?xml version="1.0" encoding="utf-8"?>
<p:tagLst xmlns:p="http://schemas.openxmlformats.org/presentationml/2006/main">
  <p:tag name="KSO_WM_SLIDE_BACKGROUND_TYPE" val="navigation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9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navigation"/>
  <p:tag name="KSO_WM_UNIT_TYPE" val="i"/>
  <p:tag name="KSO_WM_UNIT_INDEX" val="2"/>
  <p:tag name="KSO_WM_TEMPLATE_CATEGORY" val="custom"/>
  <p:tag name="KSO_WM_TEMPLATE_INDEX" val="20204416"/>
  <p:tag name="KSO_WM_UNIT_ID" val="custom20204416_9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navigation"/>
  <p:tag name="KSO_WM_UNIT_TYPE" val="i"/>
  <p:tag name="KSO_WM_UNIT_INDEX" val="3"/>
  <p:tag name="KSO_WM_TEMPLATE_CATEGORY" val="custom"/>
  <p:tag name="KSO_WM_TEMPLATE_INDEX" val="20204416"/>
  <p:tag name="KSO_WM_UNIT_ID" val="custom20204416_9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416"/>
  <p:tag name="KSO_WM_UNIT_ID" val="custom20204416_9*a*1"/>
  <p:tag name="KSO_WM_UNIT_ISNUMDGMTITLE" val="0"/>
</p:tagLst>
</file>

<file path=ppt/tags/tag285.xml><?xml version="1.0" encoding="utf-8"?>
<p:tagLst xmlns:p="http://schemas.openxmlformats.org/presentationml/2006/main">
  <p:tag name="KSO_WM_TEMPLATE_SUBCATEGORY" val="0"/>
  <p:tag name="KSO_WM_SLIDE_TYPE" val="text"/>
  <p:tag name="KSO_WM_SLIDE_SUBTYPE" val="picTxt"/>
  <p:tag name="KSO_WM_SLIDE_ITEM_CNT" val="0"/>
  <p:tag name="KSO_WM_SLIDE_INDEX" val="9"/>
  <p:tag name="KSO_WM_SLIDE_SIZE" val="864.102*311.936"/>
  <p:tag name="KSO_WM_SLIDE_POSITION" val="47.9491*125.305"/>
  <p:tag name="KSO_WM_TAG_VERSION" val="1.0"/>
  <p:tag name="KSO_WM_BEAUTIFY_FLAG" val="#wm#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0,&quot;right&quot;:1.69,&quot;bottom&quot;:0.026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2.4},&quot;minSize&quot;:{&quot;size1&quot;:35.0},&quot;maxSize&quot;:{&quot;size1&quot;:70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11,&quot;top&quot;:2.3,&quot;right&quot;:2.1,&quot;bottom&quot;:4.04},&quot;edge&quot;:{&quot;left&quot;:true,&quot;top&quot;:false,&quot;right&quot;:false,&quot;bottom&quot;:true}},{&quot;direction&quot;:1,&quot;horizontalAlign&quot;:-1,&quot;verticalAlign&quot;:-1,&quot;type&quot;:0,&quot;diagramDirection&quot;:0,&quot;canSetOverLayout&quot;:0,&quot;isOverLayout&quot;:0,&quot;margin&quot;:{&quot;left&quot;:0.85,&quot;top&quot;:2.73,&quot;right&quot;:2.57,&quot;bottom&quot;:4.48},&quot;edge&quot;:{&quot;left&quot;:false,&quot;top&quot;:false,&quot;right&quot;:true,&quot;bottom&quot;:true}}]}]}"/>
  <p:tag name="KSO_WM_SLIDE_CAN_ADD_NAVIGATION" val="1"/>
  <p:tag name="KSO_WM_SLIDE_BACKGROUND" val="[&quot;navigation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9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256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37B9AA"/>
      </a:accent3>
      <a:accent4>
        <a:srgbClr val="43A198"/>
      </a:accent4>
      <a:accent5>
        <a:srgbClr val="CBB635"/>
      </a:accent5>
      <a:accent6>
        <a:srgbClr val="C18E71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WPS 演示</Application>
  <PresentationFormat>宽屏</PresentationFormat>
  <Paragraphs>86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Wingdings</vt:lpstr>
      <vt:lpstr>汉仪旗黑-85S</vt:lpstr>
      <vt:lpstr>黑体</vt:lpstr>
      <vt:lpstr>Segoe UI</vt:lpstr>
      <vt:lpstr>Arial Unicode MS</vt:lpstr>
      <vt:lpstr>Calibri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木子默</cp:lastModifiedBy>
  <cp:revision>157</cp:revision>
  <dcterms:created xsi:type="dcterms:W3CDTF">2019-06-19T02:08:00Z</dcterms:created>
  <dcterms:modified xsi:type="dcterms:W3CDTF">2021-09-13T06:17:26Z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446213CFAB324A2984674E29AD3E19B1</vt:lpwstr>
  </property>
</Properties>
</file>